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56" r:id="rId4"/>
  </p:sldMasterIdLst>
  <p:notesMasterIdLst>
    <p:notesMasterId r:id="rId37"/>
  </p:notesMasterIdLst>
  <p:handoutMasterIdLst>
    <p:handoutMasterId r:id="rId38"/>
  </p:handoutMasterIdLst>
  <p:sldIdLst>
    <p:sldId id="303" r:id="rId5"/>
    <p:sldId id="2147308954" r:id="rId6"/>
    <p:sldId id="2147308968" r:id="rId7"/>
    <p:sldId id="257" r:id="rId8"/>
    <p:sldId id="2147308969" r:id="rId9"/>
    <p:sldId id="293" r:id="rId10"/>
    <p:sldId id="261" r:id="rId11"/>
    <p:sldId id="301" r:id="rId12"/>
    <p:sldId id="2147308972" r:id="rId13"/>
    <p:sldId id="2147308955" r:id="rId14"/>
    <p:sldId id="2147308956" r:id="rId15"/>
    <p:sldId id="2147308957" r:id="rId16"/>
    <p:sldId id="259" r:id="rId17"/>
    <p:sldId id="2147308958" r:id="rId18"/>
    <p:sldId id="2147308959" r:id="rId19"/>
    <p:sldId id="2147308960" r:id="rId20"/>
    <p:sldId id="298" r:id="rId21"/>
    <p:sldId id="300" r:id="rId22"/>
    <p:sldId id="260" r:id="rId23"/>
    <p:sldId id="2147308961" r:id="rId24"/>
    <p:sldId id="2147308962" r:id="rId25"/>
    <p:sldId id="2147308963" r:id="rId26"/>
    <p:sldId id="2147308964" r:id="rId27"/>
    <p:sldId id="286" r:id="rId28"/>
    <p:sldId id="460" r:id="rId29"/>
    <p:sldId id="287" r:id="rId30"/>
    <p:sldId id="2142532539" r:id="rId31"/>
    <p:sldId id="2142532540" r:id="rId32"/>
    <p:sldId id="2142532541" r:id="rId33"/>
    <p:sldId id="2147308966" r:id="rId34"/>
    <p:sldId id="2147308970" r:id="rId35"/>
    <p:sldId id="2147308967" r:id="rId36"/>
  </p:sldIdLst>
  <p:sldSz cx="9144000" cy="5143500" type="screen16x9"/>
  <p:notesSz cx="6858000" cy="9144000"/>
  <p:custDataLst>
    <p:tags r:id="rId39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D2D7"/>
    <a:srgbClr val="0D274D"/>
    <a:srgbClr val="86DBF2"/>
    <a:srgbClr val="049FD9"/>
    <a:srgbClr val="1FAED4"/>
    <a:srgbClr val="72C059"/>
    <a:srgbClr val="B2D171"/>
    <a:srgbClr val="B8E1D0"/>
    <a:srgbClr val="26194B"/>
    <a:srgbClr val="989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123BCA-E0BD-3346-A9BD-96753E114559}" v="94" dt="2021-06-21T19:25:31.437"/>
  </p1510:revLst>
</p1510:revInfo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18"/>
    <p:restoredTop sz="94629"/>
  </p:normalViewPr>
  <p:slideViewPr>
    <p:cSldViewPr snapToGrid="0" snapToObjects="1">
      <p:cViewPr varScale="1">
        <p:scale>
          <a:sx n="144" d="100"/>
          <a:sy n="144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gs" Target="tags/tag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commentAuthors" Target="commentAuthor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516-4080-AF04-B2BE31370DC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516-4080-AF04-B2BE31370DC1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516-4080-AF04-B2BE31370DC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516-4080-AF04-B2BE31370DC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516-4080-AF04-B2BE31370DC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7516-4080-AF04-B2BE31370DC1}"/>
              </c:ext>
            </c:extLst>
          </c:dPt>
          <c:cat>
            <c:strRef>
              <c:f>Sheet1!$A$2:$A$7</c:f>
              <c:strCache>
                <c:ptCount val="6"/>
                <c:pt idx="0">
                  <c:v>Collaboration</c:v>
                </c:pt>
                <c:pt idx="1">
                  <c:v>IOT</c:v>
                </c:pt>
                <c:pt idx="2">
                  <c:v>Cloud</c:v>
                </c:pt>
                <c:pt idx="3">
                  <c:v>Data Center</c:v>
                </c:pt>
                <c:pt idx="4">
                  <c:v>Analytics</c:v>
                </c:pt>
                <c:pt idx="5">
                  <c:v>Security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516-4080-AF04-B2BE31370D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0895516145766602E-2"/>
          <c:y val="0.84395050452801601"/>
          <c:w val="0.96790069834626302"/>
          <c:h val="0.136887816416026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tx1"/>
          </a:solidFill>
        </a:defRPr>
      </a:pPr>
      <a:endParaRPr lang="en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BA-4511-B059-BC2F9E1FC5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BA-4511-B059-BC2F9E1FC5F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BA-4511-B059-BC2F9E1FC5F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2.5</c:v>
                </c:pt>
                <c:pt idx="1">
                  <c:v>3</c:v>
                </c:pt>
                <c:pt idx="2">
                  <c:v>1.5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0BA-4511-B059-BC2F9E1FC5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6893152"/>
        <c:axId val="556895440"/>
      </c:barChart>
      <c:catAx>
        <c:axId val="556893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6895440"/>
        <c:crosses val="autoZero"/>
        <c:auto val="1"/>
        <c:lblAlgn val="ctr"/>
        <c:lblOffset val="100"/>
        <c:noMultiLvlLbl val="0"/>
      </c:catAx>
      <c:valAx>
        <c:axId val="556895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6893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0"/>
    </c:view3D>
    <c:floor>
      <c:thickness val="0"/>
      <c:spPr>
        <a:noFill/>
        <a:ln w="9525" cap="flat" cmpd="sng" algn="ctr">
          <a:solidFill>
            <a:schemeClr val="tx1">
              <a:lumMod val="15000"/>
              <a:lumOff val="85000"/>
            </a:schemeClr>
          </a:solidFill>
          <a:round/>
        </a:ln>
        <a:effectLst/>
        <a:sp3d contourW="9525">
          <a:contourClr>
            <a:schemeClr val="tx1">
              <a:lumMod val="15000"/>
              <a:lumOff val="85000"/>
            </a:schemeClr>
          </a:contourClr>
        </a:sp3d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6513749991313"/>
          <c:y val="2.6035994283683899E-2"/>
          <c:w val="0.81625758386556502"/>
          <c:h val="0.846452838757488"/>
        </c:manualLayout>
      </c:layout>
      <c:area3D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Cloud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32</c:v>
                </c:pt>
                <c:pt idx="1">
                  <c:v>32</c:v>
                </c:pt>
                <c:pt idx="2">
                  <c:v>15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ED-413A-972E-B7ED05F86D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Analytics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40</c:v>
                </c:pt>
                <c:pt idx="1">
                  <c:v>25</c:v>
                </c:pt>
                <c:pt idx="2">
                  <c:v>30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ED-413A-972E-B7ED05F86D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Security</c:v>
                </c:pt>
              </c:strCache>
            </c:strRef>
          </c:tx>
          <c:spPr>
            <a:solidFill>
              <a:schemeClr val="bg1"/>
            </a:solidFill>
            <a:ln w="25400"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25</c:v>
                </c:pt>
                <c:pt idx="1">
                  <c:v>40</c:v>
                </c:pt>
                <c:pt idx="2">
                  <c:v>30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4ED-413A-972E-B7ED05F86D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6934464"/>
        <c:axId val="556936240"/>
        <c:axId val="556939072"/>
      </c:area3DChart>
      <c:catAx>
        <c:axId val="5569344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6936240"/>
        <c:crosses val="autoZero"/>
        <c:auto val="1"/>
        <c:lblAlgn val="ctr"/>
        <c:lblOffset val="100"/>
        <c:noMultiLvlLbl val="0"/>
      </c:catAx>
      <c:valAx>
        <c:axId val="556936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6934464"/>
        <c:crosses val="autoZero"/>
        <c:crossBetween val="midCat"/>
      </c:valAx>
      <c:serAx>
        <c:axId val="556939072"/>
        <c:scaling>
          <c:orientation val="minMax"/>
        </c:scaling>
        <c:delete val="1"/>
        <c:axPos val="b"/>
        <c:majorTickMark val="out"/>
        <c:minorTickMark val="none"/>
        <c:tickLblPos val="nextTo"/>
        <c:crossAx val="556936240"/>
        <c:crosses val="autoZero"/>
      </c:ser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05620226421389E-3"/>
          <c:y val="0.88457678464510803"/>
          <c:w val="0.99694379773578601"/>
          <c:h val="7.39062440669834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6319791012039001E-2"/>
          <c:y val="5.6477233543999798E-2"/>
          <c:w val="0.79184626569566097"/>
          <c:h val="0.821052631578948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00-4A4C-9BDA-D0A9BD03C3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7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00-4A4C-9BDA-D0A9BD03C3F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D00-4A4C-9BDA-D0A9BD03C3F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4</c:v>
                </c:pt>
                <c:pt idx="1">
                  <c:v>7</c:v>
                </c:pt>
                <c:pt idx="2">
                  <c:v>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D00-4A4C-9BDA-D0A9BD03C3F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6</c:v>
                </c:pt>
                <c:pt idx="1">
                  <c:v>10</c:v>
                </c:pt>
                <c:pt idx="2">
                  <c:v>4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D00-4A4C-9BDA-D0A9BD03C3F5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8</c:v>
                </c:pt>
                <c:pt idx="1">
                  <c:v>2</c:v>
                </c:pt>
                <c:pt idx="2">
                  <c:v>5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D00-4A4C-9BDA-D0A9BD03C3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5628192"/>
        <c:axId val="555629968"/>
      </c:barChart>
      <c:catAx>
        <c:axId val="5556281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5629968"/>
        <c:crosses val="autoZero"/>
        <c:auto val="1"/>
        <c:lblAlgn val="ctr"/>
        <c:lblOffset val="0"/>
        <c:tickLblSkip val="1"/>
        <c:tickMarkSkip val="1"/>
        <c:noMultiLvlLbl val="0"/>
      </c:catAx>
      <c:valAx>
        <c:axId val="555629968"/>
        <c:scaling>
          <c:orientation val="minMax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05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5628192"/>
        <c:crosses val="autoZero"/>
        <c:crossBetween val="between"/>
        <c:minorUnit val="1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6667282786835"/>
          <c:y val="0.19960103792810299"/>
          <c:w val="0.161767771986248"/>
          <c:h val="0.600797568054831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664062274850805E-2"/>
          <c:y val="5.6477233543999798E-2"/>
          <c:w val="0.74849584561132299"/>
          <c:h val="0.821052631578948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6</c:v>
                </c:pt>
                <c:pt idx="3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3D7-4F53-B461-4F602BA9EC2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7</c:v>
                </c:pt>
                <c:pt idx="3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3D7-4F53-B461-4F602BA9EC2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dPt>
            <c:idx val="1"/>
            <c:marker>
              <c:symbol val="none"/>
            </c:marker>
            <c:bubble3D val="0"/>
            <c:spPr>
              <a:ln w="38100" cap="rnd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0965-476C-93F6-1E408FDA217D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5</c:v>
                </c:pt>
                <c:pt idx="3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3D7-4F53-B461-4F602BA9EC2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4</c:v>
                </c:pt>
                <c:pt idx="1">
                  <c:v>7</c:v>
                </c:pt>
                <c:pt idx="2">
                  <c:v>8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3D7-4F53-B461-4F602BA9EC2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 w="381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6</c:v>
                </c:pt>
                <c:pt idx="1">
                  <c:v>10</c:v>
                </c:pt>
                <c:pt idx="2">
                  <c:v>4</c:v>
                </c:pt>
                <c:pt idx="3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3D7-4F53-B461-4F602BA9EC2A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ln w="3810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8</c:v>
                </c:pt>
                <c:pt idx="1">
                  <c:v>2</c:v>
                </c:pt>
                <c:pt idx="2">
                  <c:v>5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3D7-4F53-B461-4F602BA9EC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161264"/>
        <c:axId val="555395712"/>
      </c:lineChart>
      <c:catAx>
        <c:axId val="555161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5395712"/>
        <c:crosses val="autoZero"/>
        <c:auto val="1"/>
        <c:lblAlgn val="ctr"/>
        <c:lblOffset val="0"/>
        <c:tickLblSkip val="1"/>
        <c:tickMarkSkip val="1"/>
        <c:noMultiLvlLbl val="0"/>
      </c:catAx>
      <c:valAx>
        <c:axId val="55539571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CN"/>
          </a:p>
        </c:txPr>
        <c:crossAx val="555161264"/>
        <c:crosses val="autoZero"/>
        <c:crossBetween val="between"/>
        <c:minorUnit val="1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408724216221396"/>
          <c:y val="0.22551376325893099"/>
          <c:w val="0.166710303850056"/>
          <c:h val="0.5489724734821369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9/8/21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9/8/21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755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758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714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1A6D400-C829-4070-B5E9-1BF68645D698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806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FE3864-AEFD-EA4B-9915-E26F81BD01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Google Shape;10;p2" hidden="1">
            <a:extLst>
              <a:ext uri="{FF2B5EF4-FFF2-40B4-BE49-F238E27FC236}">
                <a16:creationId xmlns:a16="http://schemas.microsoft.com/office/drawing/2014/main" id="{A3869A1A-0CD2-8E4C-9D14-55A7684D2683}"/>
              </a:ext>
            </a:extLst>
          </p:cNvPr>
          <p:cNvSpPr/>
          <p:nvPr userDrawn="1"/>
        </p:nvSpPr>
        <p:spPr>
          <a:xfrm flipV="1">
            <a:off x="21010" y="814388"/>
            <a:ext cx="9144000" cy="3608552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38B3E1DF-63D4-0846-9037-DEAE472774C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9900" y="390525"/>
            <a:ext cx="795338" cy="423863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solidFill>
                <a:schemeClr val="bg1">
                  <a:lumMod val="75000"/>
                </a:schemeClr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56736"/>
            <a:ext cx="5001829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tx2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72669"/>
            <a:ext cx="5001829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348762"/>
            <a:ext cx="5001829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400" b="0" i="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04365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8968BB-4D16-1341-BAFC-D0DDBB091BE8}"/>
              </a:ext>
            </a:extLst>
          </p:cNvPr>
          <p:cNvSpPr txBox="1"/>
          <p:nvPr userDrawn="1"/>
        </p:nvSpPr>
        <p:spPr>
          <a:xfrm>
            <a:off x="7303625" y="4216734"/>
            <a:ext cx="1840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2"/>
                </a:solidFill>
                <a:latin typeface="+mj-lt"/>
              </a:rPr>
              <a:t>Dig</a:t>
            </a:r>
            <a:r>
              <a:rPr lang="en-US" sz="1400" b="0" i="0">
                <a:solidFill>
                  <a:schemeClr val="accent1"/>
                </a:solidFill>
                <a:latin typeface="+mj-lt"/>
                <a:cs typeface="CiscoSansTT" panose="020B0503020201020303" pitchFamily="34" charset="0"/>
              </a:rPr>
              <a:t>it</a:t>
            </a:r>
            <a:r>
              <a:rPr lang="en-US" sz="1400">
                <a:solidFill>
                  <a:schemeClr val="tx2"/>
                </a:solidFill>
                <a:latin typeface="+mj-lt"/>
              </a:rPr>
              <a:t>al Enterprise </a:t>
            </a:r>
          </a:p>
          <a:p>
            <a:r>
              <a:rPr lang="en-US" sz="1400">
                <a:solidFill>
                  <a:schemeClr val="tx2"/>
                </a:solidFill>
                <a:latin typeface="+mj-lt"/>
              </a:rPr>
              <a:t>Solutions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47B5CB-922D-2D4C-82C5-81048974D190}"/>
              </a:ext>
            </a:extLst>
          </p:cNvPr>
          <p:cNvSpPr txBox="1"/>
          <p:nvPr userDrawn="1"/>
        </p:nvSpPr>
        <p:spPr>
          <a:xfrm>
            <a:off x="1406640" y="542483"/>
            <a:ext cx="3421930" cy="266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30" b="0" i="0" spc="80" baseline="0">
                <a:solidFill>
                  <a:schemeClr val="accent1"/>
                </a:solidFill>
                <a:latin typeface="CiscoSansTT Medium" panose="020B0503020201020303" pitchFamily="34" charset="0"/>
                <a:cs typeface="CiscoSansTT Medium" panose="020B0503020201020303" pitchFamily="34" charset="0"/>
              </a:rPr>
              <a:t>The bridge to possible</a:t>
            </a:r>
          </a:p>
        </p:txBody>
      </p:sp>
    </p:spTree>
    <p:extLst>
      <p:ext uri="{BB962C8B-B14F-4D97-AF65-F5344CB8AC3E}">
        <p14:creationId xmlns:p14="http://schemas.microsoft.com/office/powerpoint/2010/main" val="349457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9144000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6" y="3054518"/>
            <a:ext cx="8364236" cy="560153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3364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77145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with Sky Blue Bor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2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Rectangle 7"/>
          <p:cNvSpPr>
            <a:spLocks noChangeArrowheads="1"/>
          </p:cNvSpPr>
          <p:nvPr userDrawn="1"/>
        </p:nvSpPr>
        <p:spPr bwMode="ltGray">
          <a:xfrm>
            <a:off x="8515708" y="4742908"/>
            <a:ext cx="223441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 kern="1200" spc="20" baseline="0">
                <a:solidFill>
                  <a:schemeClr val="bg2"/>
                </a:solidFill>
                <a:latin typeface="+mn-lt"/>
                <a:ea typeface="+mn-ea"/>
                <a:cs typeface="CiscoSans Thin"/>
              </a:rPr>
              <a:pPr algn="l" defTabSz="610729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kern="1200" spc="20" baseline="0">
              <a:solidFill>
                <a:schemeClr val="bg2"/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07EBFE8-3257-2B42-A389-80AC134A2F1A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80" y="4742909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2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4927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Whi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94" indent="-171446">
              <a:lnSpc>
                <a:spcPct val="95000"/>
              </a:lnSpc>
              <a:spcBef>
                <a:spcPts val="1110"/>
              </a:spcBef>
              <a:buClr>
                <a:schemeClr val="accent1"/>
              </a:buClr>
              <a:buSzPct val="8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189" indent="-165096">
              <a:lnSpc>
                <a:spcPct val="95000"/>
              </a:lnSpc>
              <a:spcBef>
                <a:spcPts val="450"/>
              </a:spcBef>
              <a:buClr>
                <a:schemeClr val="accent1"/>
              </a:buClr>
              <a:buSzPct val="8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783" indent="-109535">
              <a:buClr>
                <a:schemeClr val="accent1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12" indent="-171411">
              <a:buClr>
                <a:schemeClr val="accent1"/>
              </a:buClr>
              <a:buSzPct val="8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23" indent="-168236">
              <a:buClr>
                <a:schemeClr val="accent1"/>
              </a:buClr>
              <a:buSzPct val="8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143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Sky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94" indent="-171446">
              <a:lnSpc>
                <a:spcPct val="95000"/>
              </a:lnSpc>
              <a:spcBef>
                <a:spcPts val="1110"/>
              </a:spcBef>
              <a:buClr>
                <a:schemeClr val="bg2"/>
              </a:buClr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189" indent="-165096">
              <a:lnSpc>
                <a:spcPct val="95000"/>
              </a:lnSpc>
              <a:spcBef>
                <a:spcPts val="450"/>
              </a:spcBef>
              <a:buClr>
                <a:schemeClr val="bg2"/>
              </a:buClr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783" indent="-109535">
              <a:buClr>
                <a:schemeClr val="bg2"/>
              </a:buClr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12" indent="-171411">
              <a:buClr>
                <a:schemeClr val="bg2"/>
              </a:buClr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23" indent="-168236">
              <a:buClr>
                <a:schemeClr val="bg2"/>
              </a:buClr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E03FF9-B6AB-764C-82E8-54A2ED5F45AE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80" y="4742909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2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321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accent1"/>
              </a:buClr>
              <a:buSzPct val="6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accent1"/>
              </a:buClr>
              <a:buSzPct val="6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403215" indent="-114297">
              <a:buClr>
                <a:schemeClr val="accent1"/>
              </a:buClr>
              <a:buSzPct val="6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517512" indent="-114297">
              <a:buClr>
                <a:schemeClr val="accent1"/>
              </a:buClr>
              <a:buSzPct val="6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631809" indent="-114297">
              <a:buClr>
                <a:schemeClr val="accent1"/>
              </a:buClr>
              <a:buSzPct val="6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accent1"/>
              </a:buClr>
              <a:buSzPct val="60000"/>
              <a:buFont typeface="Arial"/>
              <a:buChar char="•"/>
              <a:defRPr sz="20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accent1"/>
              </a:buClr>
              <a:buSzPct val="6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403215" indent="-114297">
              <a:buClr>
                <a:schemeClr val="accent1"/>
              </a:buClr>
              <a:buSzPct val="6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517512" indent="-114297">
              <a:buClr>
                <a:schemeClr val="accent1"/>
              </a:buClr>
              <a:buSzPct val="6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631809" indent="-114297">
              <a:buClr>
                <a:schemeClr val="accent1"/>
              </a:buClr>
              <a:buSzPct val="6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63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45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ky Blue Wav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A89B7D-EE69-F147-8066-E515536403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850" y="1041"/>
            <a:ext cx="9140298" cy="5141417"/>
          </a:xfrm>
          <a:prstGeom prst="rect">
            <a:avLst/>
          </a:prstGeom>
        </p:spPr>
      </p:pic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170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201738"/>
            <a:ext cx="8115300" cy="280477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8" y="4148221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60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47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9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8" y="4148221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60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09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ky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86B9FA2-4AF2-7844-9337-F5E73A739D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292" y="384940"/>
            <a:ext cx="2770008" cy="4269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559F2F-C4DB-E949-838E-5D4C17AE43A1}"/>
              </a:ext>
            </a:extLst>
          </p:cNvPr>
          <p:cNvSpPr txBox="1"/>
          <p:nvPr userDrawn="1"/>
        </p:nvSpPr>
        <p:spPr>
          <a:xfrm>
            <a:off x="7303625" y="4216734"/>
            <a:ext cx="1840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rPr>
              <a:t>Dig</a:t>
            </a:r>
            <a:r>
              <a:rPr lang="en-US" sz="1400" b="0" i="0">
                <a:solidFill>
                  <a:schemeClr val="bg2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rPr>
              <a:t>it</a:t>
            </a:r>
            <a:r>
              <a:rPr lang="en-US" sz="14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rPr>
              <a:t>al Enterprise </a:t>
            </a:r>
          </a:p>
          <a:p>
            <a:r>
              <a:rPr lang="en-US" sz="1400" b="0" i="0">
                <a:solidFill>
                  <a:schemeClr val="bg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rPr>
              <a:t>Solutions</a:t>
            </a:r>
          </a:p>
        </p:txBody>
      </p:sp>
      <p:pic>
        <p:nvPicPr>
          <p:cNvPr id="10" name="Picture 9" descr="A close-up of a dart board&#10;&#10;Description automatically generated with medium confidence">
            <a:extLst>
              <a:ext uri="{FF2B5EF4-FFF2-40B4-BE49-F238E27FC236}">
                <a16:creationId xmlns:a16="http://schemas.microsoft.com/office/drawing/2014/main" id="{8C06079E-EB02-9E4B-9316-220AFFCF1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5835" b="21765"/>
          <a:stretch/>
        </p:blipFill>
        <p:spPr>
          <a:xfrm>
            <a:off x="3679902" y="64329"/>
            <a:ext cx="5464098" cy="5079172"/>
          </a:xfrm>
          <a:custGeom>
            <a:avLst/>
            <a:gdLst>
              <a:gd name="connsiteX0" fmla="*/ 0 w 5002950"/>
              <a:gd name="connsiteY0" fmla="*/ 0 h 5143500"/>
              <a:gd name="connsiteX1" fmla="*/ 5002950 w 5002950"/>
              <a:gd name="connsiteY1" fmla="*/ 0 h 5143500"/>
              <a:gd name="connsiteX2" fmla="*/ 5002950 w 5002950"/>
              <a:gd name="connsiteY2" fmla="*/ 5143500 h 5143500"/>
              <a:gd name="connsiteX3" fmla="*/ 0 w 5002950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2950" h="5143500">
                <a:moveTo>
                  <a:pt x="0" y="0"/>
                </a:moveTo>
                <a:lnTo>
                  <a:pt x="5002950" y="0"/>
                </a:lnTo>
                <a:lnTo>
                  <a:pt x="5002950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E46830E0-6C05-C646-B21D-19C92CF7C8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9496" y="3856736"/>
            <a:ext cx="5001829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tx2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13" name="Text Placeholder 38">
            <a:extLst>
              <a:ext uri="{FF2B5EF4-FFF2-40B4-BE49-F238E27FC236}">
                <a16:creationId xmlns:a16="http://schemas.microsoft.com/office/drawing/2014/main" id="{418791D0-289A-6A45-965F-3E90B63BC5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9496" y="4072669"/>
            <a:ext cx="5001829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600" b="0" i="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0">
            <a:extLst>
              <a:ext uri="{FF2B5EF4-FFF2-40B4-BE49-F238E27FC236}">
                <a16:creationId xmlns:a16="http://schemas.microsoft.com/office/drawing/2014/main" id="{7111C4FE-CBC0-5D47-94E5-6322B166B0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9496" y="4348762"/>
            <a:ext cx="5001829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400" b="0" i="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C8A44D2-CA46-5346-BD23-C45398FF7D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04365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E21112-6A39-F448-ABA2-132C9AC0B4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765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270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_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201738"/>
            <a:ext cx="8280057" cy="321999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83" marR="0" indent="-285683" algn="ctr" defTabSz="45709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11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3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bg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bg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15" indent="-114297">
              <a:buClr>
                <a:schemeClr val="bg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12" indent="-114297">
              <a:buClr>
                <a:schemeClr val="bg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09" indent="-114297">
              <a:buClr>
                <a:schemeClr val="bg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341314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383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_Page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6395803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0" y="1665183"/>
            <a:ext cx="5478801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bg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bg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15" indent="-114297">
              <a:buClr>
                <a:schemeClr val="bg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12" indent="-114297">
              <a:buClr>
                <a:schemeClr val="bg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09" indent="-114297">
              <a:buClr>
                <a:schemeClr val="bg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341314"/>
            <a:ext cx="551550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524EC0A-D82A-B542-BA41-AD81A0FE2035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786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Headlin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41E6354-38B0-494C-9807-C5C77021E758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299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1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4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59" indent="-169859">
              <a:lnSpc>
                <a:spcPct val="100000"/>
              </a:lnSpc>
              <a:buClr>
                <a:schemeClr val="accent1"/>
              </a:buClr>
              <a:buSzPct val="60000"/>
              <a:buFont typeface="Arial" panose="020B0604020202020204" pitchFamily="34" charset="0"/>
              <a:buChar char="•"/>
              <a:tabLst>
                <a:tab pos="228594" algn="l"/>
              </a:tabLst>
              <a:defRPr sz="2400">
                <a:solidFill>
                  <a:schemeClr val="tx2"/>
                </a:solidFill>
              </a:defRPr>
            </a:lvl1pPr>
            <a:lvl2pPr marL="346067" indent="-171446">
              <a:lnSpc>
                <a:spcPct val="100000"/>
              </a:lnSpc>
              <a:buClr>
                <a:schemeClr val="accent1"/>
              </a:buClr>
              <a:buSzPct val="60000"/>
              <a:buFont typeface="Arial" panose="020B0604020202020204" pitchFamily="34" charset="0"/>
              <a:buChar char="•"/>
              <a:defRPr sz="2400">
                <a:solidFill>
                  <a:schemeClr val="tx2"/>
                </a:solidFill>
              </a:defRPr>
            </a:lvl2pPr>
            <a:lvl3pPr marL="457189" indent="-117472">
              <a:lnSpc>
                <a:spcPct val="100000"/>
              </a:lnSpc>
              <a:buClr>
                <a:schemeClr val="accent1"/>
              </a:buClr>
              <a:buSzPct val="60000"/>
              <a:buFont typeface="Arial" panose="020B0604020202020204" pitchFamily="34" charset="0"/>
              <a:buChar char="•"/>
              <a:defRPr sz="2000">
                <a:solidFill>
                  <a:schemeClr val="tx2"/>
                </a:solidFill>
              </a:defRPr>
            </a:lvl3pPr>
            <a:lvl4pPr marL="574661" indent="-117472">
              <a:lnSpc>
                <a:spcPct val="100000"/>
              </a:lnSpc>
              <a:buClr>
                <a:schemeClr val="accent1"/>
              </a:buClr>
              <a:buSzPct val="60000"/>
              <a:buFont typeface="Arial" panose="020B0604020202020204" pitchFamily="34" charset="0"/>
              <a:buChar char="•"/>
              <a:tabLst/>
              <a:defRPr sz="1800">
                <a:solidFill>
                  <a:schemeClr val="tx2"/>
                </a:solidFill>
              </a:defRPr>
            </a:lvl4pPr>
            <a:lvl5pPr marL="744520" indent="-112710">
              <a:lnSpc>
                <a:spcPct val="100000"/>
              </a:lnSpc>
              <a:buClr>
                <a:schemeClr val="accent1"/>
              </a:buClr>
              <a:buSzPct val="60000"/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5CBCAB06-D765-084E-AB4F-C6723CD2E5D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88133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Text_2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4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297" indent="-114297">
              <a:lnSpc>
                <a:spcPct val="100000"/>
              </a:lnSpc>
              <a:buClr>
                <a:schemeClr val="accent1"/>
              </a:buClr>
              <a:buSzPct val="60000"/>
              <a:defRPr sz="2000">
                <a:solidFill>
                  <a:schemeClr val="tx2"/>
                </a:solidFill>
              </a:defRPr>
            </a:lvl1pPr>
            <a:lvl2pPr marL="228594" indent="-114297">
              <a:lnSpc>
                <a:spcPct val="100000"/>
              </a:lnSpc>
              <a:buClr>
                <a:schemeClr val="accent1"/>
              </a:buClr>
              <a:buSzPct val="60000"/>
              <a:defRPr sz="2000">
                <a:solidFill>
                  <a:schemeClr val="tx2"/>
                </a:solidFill>
              </a:defRPr>
            </a:lvl2pPr>
            <a:lvl3pPr marL="342892" indent="-114297">
              <a:lnSpc>
                <a:spcPct val="100000"/>
              </a:lnSpc>
              <a:buClr>
                <a:schemeClr val="accent1"/>
              </a:buClr>
              <a:buSzPct val="60000"/>
              <a:defRPr sz="1800">
                <a:solidFill>
                  <a:schemeClr val="tx2"/>
                </a:solidFill>
              </a:defRPr>
            </a:lvl3pPr>
            <a:lvl4pPr marL="457189" indent="-123822">
              <a:lnSpc>
                <a:spcPct val="100000"/>
              </a:lnSpc>
              <a:buClr>
                <a:schemeClr val="accent1"/>
              </a:buClr>
              <a:buSzPct val="60000"/>
              <a:defRPr sz="1600">
                <a:solidFill>
                  <a:schemeClr val="tx2"/>
                </a:solidFill>
              </a:defRPr>
            </a:lvl4pPr>
            <a:lvl5pPr marL="574661" indent="-117472">
              <a:lnSpc>
                <a:spcPct val="100000"/>
              </a:lnSpc>
              <a:buClr>
                <a:schemeClr val="accent1"/>
              </a:buClr>
              <a:buSzPct val="60000"/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7" y="1659843"/>
            <a:ext cx="3808797" cy="2931208"/>
          </a:xfrm>
          <a:prstGeom prst="rect">
            <a:avLst/>
          </a:prstGeom>
        </p:spPr>
        <p:txBody>
          <a:bodyPr/>
          <a:lstStyle>
            <a:lvl1pPr marL="114297" indent="-114297">
              <a:buClr>
                <a:schemeClr val="bg2"/>
              </a:buClr>
              <a:buSzPct val="60000"/>
              <a:defRPr lang="en-US" sz="2000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228594" indent="-114297">
              <a:buClr>
                <a:schemeClr val="bg2"/>
              </a:buClr>
              <a:buSzPct val="60000"/>
              <a:defRPr sz="2000">
                <a:solidFill>
                  <a:schemeClr val="bg1"/>
                </a:solidFill>
              </a:defRPr>
            </a:lvl2pPr>
            <a:lvl3pPr marL="342892" indent="-114297">
              <a:buClr>
                <a:schemeClr val="bg2"/>
              </a:buClr>
              <a:buSzPct val="60000"/>
              <a:defRPr sz="1800">
                <a:solidFill>
                  <a:schemeClr val="bg1"/>
                </a:solidFill>
              </a:defRPr>
            </a:lvl3pPr>
            <a:lvl4pPr marL="457189" indent="-123822">
              <a:buClr>
                <a:schemeClr val="bg2"/>
              </a:buClr>
              <a:buSzPct val="60000"/>
              <a:defRPr sz="1600">
                <a:solidFill>
                  <a:schemeClr val="bg1"/>
                </a:solidFill>
              </a:defRPr>
            </a:lvl4pPr>
            <a:lvl5pPr marL="574661" indent="-117472">
              <a:buClr>
                <a:schemeClr val="bg2"/>
              </a:buClr>
              <a:buSzPct val="60000"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7CED9BB2-4F4F-B843-92DC-453D2AA6D434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3820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Picture_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6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6" y="4062351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F76E4A48-F1FF-B54F-8DD8-23479B7A8BF8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5575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6" y="531814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8E7B371-99EA-2647-9A1B-2AAA00454414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54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Picture_Ful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3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B0107F7-F843-5B47-B2E5-6B1EC0ADF46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6920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Char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6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9C1CEA8-9BC0-654D-BB02-5FAC06867EE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60308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Whi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03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_Page_Tab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6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0A99C10-3A1B-6042-9613-D904C4CD0430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2944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stions &amp; Answe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D81CFF-19D6-4765-9C75-75B3C0E0C3A8}"/>
              </a:ext>
            </a:extLst>
          </p:cNvPr>
          <p:cNvSpPr txBox="1"/>
          <p:nvPr userDrawn="1"/>
        </p:nvSpPr>
        <p:spPr>
          <a:xfrm>
            <a:off x="994724" y="1563196"/>
            <a:ext cx="3628416" cy="186204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1500" spc="-600">
                <a:solidFill>
                  <a:schemeClr val="tx2"/>
                </a:solidFill>
                <a:effectLst/>
                <a:latin typeface="+mn-lt"/>
              </a:rPr>
              <a:t>Q</a:t>
            </a:r>
            <a:r>
              <a:rPr lang="en-US" sz="11500">
                <a:solidFill>
                  <a:schemeClr val="tx2"/>
                </a:solidFill>
                <a:effectLst/>
                <a:latin typeface="+mn-lt"/>
              </a:rPr>
              <a:t>&amp;A</a:t>
            </a:r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E157C8D5-3C0B-5F45-8586-5DE1C4477F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3004"/>
          <a:stretch>
            <a:fillRect/>
          </a:stretch>
        </p:blipFill>
        <p:spPr>
          <a:xfrm>
            <a:off x="5183716" y="0"/>
            <a:ext cx="3960284" cy="5143500"/>
          </a:xfrm>
          <a:custGeom>
            <a:avLst/>
            <a:gdLst>
              <a:gd name="connsiteX0" fmla="*/ 0 w 3960284"/>
              <a:gd name="connsiteY0" fmla="*/ 0 h 5143500"/>
              <a:gd name="connsiteX1" fmla="*/ 3960284 w 3960284"/>
              <a:gd name="connsiteY1" fmla="*/ 0 h 5143500"/>
              <a:gd name="connsiteX2" fmla="*/ 3960284 w 3960284"/>
              <a:gd name="connsiteY2" fmla="*/ 5143500 h 5143500"/>
              <a:gd name="connsiteX3" fmla="*/ 0 w 3960284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0284" h="5143500">
                <a:moveTo>
                  <a:pt x="0" y="0"/>
                </a:moveTo>
                <a:lnTo>
                  <a:pt x="3960284" y="0"/>
                </a:lnTo>
                <a:lnTo>
                  <a:pt x="3960284" y="5143500"/>
                </a:lnTo>
                <a:lnTo>
                  <a:pt x="0" y="51435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35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_Sky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EBF3D2-796B-594A-8464-D5093B398C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81624" y="2203285"/>
            <a:ext cx="4780751" cy="73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1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_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2705574-BF93-FC4C-83E1-DEFC9B473028}"/>
              </a:ext>
            </a:extLst>
          </p:cNvPr>
          <p:cNvGrpSpPr/>
          <p:nvPr userDrawn="1"/>
        </p:nvGrpSpPr>
        <p:grpSpPr>
          <a:xfrm>
            <a:off x="2192581" y="2203285"/>
            <a:ext cx="5088776" cy="736929"/>
            <a:chOff x="2982902" y="3221380"/>
            <a:chExt cx="5088776" cy="736929"/>
          </a:xfrm>
        </p:grpSpPr>
        <p:sp>
          <p:nvSpPr>
            <p:cNvPr id="5" name="Freeform 6"/>
            <p:cNvSpPr>
              <a:spLocks noChangeAspect="1" noEditPoints="1"/>
            </p:cNvSpPr>
            <p:nvPr userDrawn="1"/>
          </p:nvSpPr>
          <p:spPr bwMode="auto">
            <a:xfrm>
              <a:off x="2982902" y="3221380"/>
              <a:ext cx="1387157" cy="736929"/>
            </a:xfrm>
            <a:custGeom>
              <a:avLst/>
              <a:gdLst>
                <a:gd name="T0" fmla="*/ 2671 w 3456"/>
                <a:gd name="T1" fmla="*/ 1521 h 1834"/>
                <a:gd name="T2" fmla="*/ 2857 w 3456"/>
                <a:gd name="T3" fmla="*/ 1677 h 1834"/>
                <a:gd name="T4" fmla="*/ 2975 w 3456"/>
                <a:gd name="T5" fmla="*/ 1465 h 1834"/>
                <a:gd name="T6" fmla="*/ 1129 w 3456"/>
                <a:gd name="T7" fmla="*/ 1823 h 1834"/>
                <a:gd name="T8" fmla="*/ 3082 w 3456"/>
                <a:gd name="T9" fmla="*/ 1330 h 1834"/>
                <a:gd name="T10" fmla="*/ 3082 w 3456"/>
                <a:gd name="T11" fmla="*/ 1712 h 1834"/>
                <a:gd name="T12" fmla="*/ 2700 w 3456"/>
                <a:gd name="T13" fmla="*/ 1809 h 1834"/>
                <a:gd name="T14" fmla="*/ 2513 w 3456"/>
                <a:gd name="T15" fmla="*/ 1479 h 1834"/>
                <a:gd name="T16" fmla="*/ 2783 w 3456"/>
                <a:gd name="T17" fmla="*/ 1211 h 1834"/>
                <a:gd name="T18" fmla="*/ 2351 w 3456"/>
                <a:gd name="T19" fmla="*/ 1392 h 1834"/>
                <a:gd name="T20" fmla="*/ 2136 w 3456"/>
                <a:gd name="T21" fmla="*/ 1381 h 1834"/>
                <a:gd name="T22" fmla="*/ 2093 w 3456"/>
                <a:gd name="T23" fmla="*/ 1625 h 1834"/>
                <a:gd name="T24" fmla="*/ 2335 w 3456"/>
                <a:gd name="T25" fmla="*/ 1658 h 1834"/>
                <a:gd name="T26" fmla="*/ 2174 w 3456"/>
                <a:gd name="T27" fmla="*/ 1832 h 1834"/>
                <a:gd name="T28" fmla="*/ 1903 w 3456"/>
                <a:gd name="T29" fmla="*/ 1605 h 1834"/>
                <a:gd name="T30" fmla="*/ 2047 w 3456"/>
                <a:gd name="T31" fmla="*/ 1249 h 1834"/>
                <a:gd name="T32" fmla="*/ 748 w 3456"/>
                <a:gd name="T33" fmla="*/ 1223 h 1834"/>
                <a:gd name="T34" fmla="*/ 642 w 3456"/>
                <a:gd name="T35" fmla="*/ 1359 h 1834"/>
                <a:gd name="T36" fmla="*/ 479 w 3456"/>
                <a:gd name="T37" fmla="*/ 1550 h 1834"/>
                <a:gd name="T38" fmla="*/ 697 w 3456"/>
                <a:gd name="T39" fmla="*/ 1676 h 1834"/>
                <a:gd name="T40" fmla="*/ 692 w 3456"/>
                <a:gd name="T41" fmla="*/ 1830 h 1834"/>
                <a:gd name="T42" fmla="*/ 370 w 3456"/>
                <a:gd name="T43" fmla="*/ 1710 h 1834"/>
                <a:gd name="T44" fmla="*/ 375 w 3456"/>
                <a:gd name="T45" fmla="*/ 1326 h 1834"/>
                <a:gd name="T46" fmla="*/ 1610 w 3456"/>
                <a:gd name="T47" fmla="*/ 1211 h 1834"/>
                <a:gd name="T48" fmla="*/ 1679 w 3456"/>
                <a:gd name="T49" fmla="*/ 1350 h 1834"/>
                <a:gd name="T50" fmla="*/ 1494 w 3456"/>
                <a:gd name="T51" fmla="*/ 1373 h 1834"/>
                <a:gd name="T52" fmla="*/ 1634 w 3456"/>
                <a:gd name="T53" fmla="*/ 1470 h 1834"/>
                <a:gd name="T54" fmla="*/ 1737 w 3456"/>
                <a:gd name="T55" fmla="*/ 1694 h 1834"/>
                <a:gd name="T56" fmla="*/ 1524 w 3456"/>
                <a:gd name="T57" fmla="*/ 1833 h 1834"/>
                <a:gd name="T58" fmla="*/ 1334 w 3456"/>
                <a:gd name="T59" fmla="*/ 1678 h 1834"/>
                <a:gd name="T60" fmla="*/ 1552 w 3456"/>
                <a:gd name="T61" fmla="*/ 1690 h 1834"/>
                <a:gd name="T62" fmla="*/ 1520 w 3456"/>
                <a:gd name="T63" fmla="*/ 1584 h 1834"/>
                <a:gd name="T64" fmla="*/ 1350 w 3456"/>
                <a:gd name="T65" fmla="*/ 1473 h 1834"/>
                <a:gd name="T66" fmla="*/ 1446 w 3456"/>
                <a:gd name="T67" fmla="*/ 1227 h 1834"/>
                <a:gd name="T68" fmla="*/ 3456 w 3456"/>
                <a:gd name="T69" fmla="*/ 569 h 1834"/>
                <a:gd name="T70" fmla="*/ 3328 w 3456"/>
                <a:gd name="T71" fmla="*/ 780 h 1834"/>
                <a:gd name="T72" fmla="*/ 3381 w 3456"/>
                <a:gd name="T73" fmla="*/ 493 h 1834"/>
                <a:gd name="T74" fmla="*/ 1793 w 3456"/>
                <a:gd name="T75" fmla="*/ 766 h 1834"/>
                <a:gd name="T76" fmla="*/ 1653 w 3456"/>
                <a:gd name="T77" fmla="*/ 727 h 1834"/>
                <a:gd name="T78" fmla="*/ 113 w 3456"/>
                <a:gd name="T79" fmla="*/ 503 h 1834"/>
                <a:gd name="T80" fmla="*/ 95 w 3456"/>
                <a:gd name="T81" fmla="*/ 801 h 1834"/>
                <a:gd name="T82" fmla="*/ 10 w 3456"/>
                <a:gd name="T83" fmla="*/ 531 h 1834"/>
                <a:gd name="T84" fmla="*/ 3040 w 3456"/>
                <a:gd name="T85" fmla="*/ 340 h 1834"/>
                <a:gd name="T86" fmla="*/ 2929 w 3456"/>
                <a:gd name="T87" fmla="*/ 793 h 1834"/>
                <a:gd name="T88" fmla="*/ 2947 w 3456"/>
                <a:gd name="T89" fmla="*/ 287 h 1834"/>
                <a:gd name="T90" fmla="*/ 2214 w 3456"/>
                <a:gd name="T91" fmla="*/ 748 h 1834"/>
                <a:gd name="T92" fmla="*/ 2069 w 3456"/>
                <a:gd name="T93" fmla="*/ 748 h 1834"/>
                <a:gd name="T94" fmla="*/ 1335 w 3456"/>
                <a:gd name="T95" fmla="*/ 287 h 1834"/>
                <a:gd name="T96" fmla="*/ 1353 w 3456"/>
                <a:gd name="T97" fmla="*/ 793 h 1834"/>
                <a:gd name="T98" fmla="*/ 1242 w 3456"/>
                <a:gd name="T99" fmla="*/ 340 h 1834"/>
                <a:gd name="T100" fmla="*/ 553 w 3456"/>
                <a:gd name="T101" fmla="*/ 322 h 1834"/>
                <a:gd name="T102" fmla="*/ 468 w 3456"/>
                <a:gd name="T103" fmla="*/ 801 h 1834"/>
                <a:gd name="T104" fmla="*/ 450 w 3456"/>
                <a:gd name="T105" fmla="*/ 295 h 1834"/>
                <a:gd name="T106" fmla="*/ 2630 w 3456"/>
                <a:gd name="T107" fmla="*/ 879 h 1834"/>
                <a:gd name="T108" fmla="*/ 2490 w 3456"/>
                <a:gd name="T109" fmla="*/ 917 h 1834"/>
                <a:gd name="T110" fmla="*/ 902 w 3456"/>
                <a:gd name="T111" fmla="*/ 0 h 1834"/>
                <a:gd name="T112" fmla="*/ 955 w 3456"/>
                <a:gd name="T113" fmla="*/ 931 h 1834"/>
                <a:gd name="T114" fmla="*/ 826 w 3456"/>
                <a:gd name="T115" fmla="*/ 75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456" h="1834">
                  <a:moveTo>
                    <a:pt x="2828" y="1362"/>
                  </a:moveTo>
                  <a:lnTo>
                    <a:pt x="2798" y="1364"/>
                  </a:lnTo>
                  <a:lnTo>
                    <a:pt x="2771" y="1371"/>
                  </a:lnTo>
                  <a:lnTo>
                    <a:pt x="2747" y="1384"/>
                  </a:lnTo>
                  <a:lnTo>
                    <a:pt x="2725" y="1400"/>
                  </a:lnTo>
                  <a:lnTo>
                    <a:pt x="2706" y="1419"/>
                  </a:lnTo>
                  <a:lnTo>
                    <a:pt x="2691" y="1441"/>
                  </a:lnTo>
                  <a:lnTo>
                    <a:pt x="2680" y="1465"/>
                  </a:lnTo>
                  <a:lnTo>
                    <a:pt x="2674" y="1492"/>
                  </a:lnTo>
                  <a:lnTo>
                    <a:pt x="2671" y="1521"/>
                  </a:lnTo>
                  <a:lnTo>
                    <a:pt x="2674" y="1549"/>
                  </a:lnTo>
                  <a:lnTo>
                    <a:pt x="2680" y="1577"/>
                  </a:lnTo>
                  <a:lnTo>
                    <a:pt x="2691" y="1601"/>
                  </a:lnTo>
                  <a:lnTo>
                    <a:pt x="2706" y="1623"/>
                  </a:lnTo>
                  <a:lnTo>
                    <a:pt x="2725" y="1642"/>
                  </a:lnTo>
                  <a:lnTo>
                    <a:pt x="2747" y="1658"/>
                  </a:lnTo>
                  <a:lnTo>
                    <a:pt x="2771" y="1669"/>
                  </a:lnTo>
                  <a:lnTo>
                    <a:pt x="2798" y="1677"/>
                  </a:lnTo>
                  <a:lnTo>
                    <a:pt x="2828" y="1680"/>
                  </a:lnTo>
                  <a:lnTo>
                    <a:pt x="2857" y="1677"/>
                  </a:lnTo>
                  <a:lnTo>
                    <a:pt x="2883" y="1669"/>
                  </a:lnTo>
                  <a:lnTo>
                    <a:pt x="2908" y="1658"/>
                  </a:lnTo>
                  <a:lnTo>
                    <a:pt x="2930" y="1642"/>
                  </a:lnTo>
                  <a:lnTo>
                    <a:pt x="2948" y="1623"/>
                  </a:lnTo>
                  <a:lnTo>
                    <a:pt x="2964" y="1601"/>
                  </a:lnTo>
                  <a:lnTo>
                    <a:pt x="2975" y="1577"/>
                  </a:lnTo>
                  <a:lnTo>
                    <a:pt x="2982" y="1549"/>
                  </a:lnTo>
                  <a:lnTo>
                    <a:pt x="2985" y="1521"/>
                  </a:lnTo>
                  <a:lnTo>
                    <a:pt x="2982" y="1492"/>
                  </a:lnTo>
                  <a:lnTo>
                    <a:pt x="2975" y="1465"/>
                  </a:lnTo>
                  <a:lnTo>
                    <a:pt x="2964" y="1441"/>
                  </a:lnTo>
                  <a:lnTo>
                    <a:pt x="2948" y="1419"/>
                  </a:lnTo>
                  <a:lnTo>
                    <a:pt x="2930" y="1400"/>
                  </a:lnTo>
                  <a:lnTo>
                    <a:pt x="2908" y="1384"/>
                  </a:lnTo>
                  <a:lnTo>
                    <a:pt x="2883" y="1371"/>
                  </a:lnTo>
                  <a:lnTo>
                    <a:pt x="2857" y="1364"/>
                  </a:lnTo>
                  <a:lnTo>
                    <a:pt x="2828" y="1362"/>
                  </a:lnTo>
                  <a:close/>
                  <a:moveTo>
                    <a:pt x="977" y="1218"/>
                  </a:moveTo>
                  <a:lnTo>
                    <a:pt x="1129" y="1218"/>
                  </a:lnTo>
                  <a:lnTo>
                    <a:pt x="1129" y="1823"/>
                  </a:lnTo>
                  <a:lnTo>
                    <a:pt x="977" y="1823"/>
                  </a:lnTo>
                  <a:lnTo>
                    <a:pt x="977" y="1218"/>
                  </a:lnTo>
                  <a:close/>
                  <a:moveTo>
                    <a:pt x="2828" y="1208"/>
                  </a:moveTo>
                  <a:lnTo>
                    <a:pt x="2873" y="1211"/>
                  </a:lnTo>
                  <a:lnTo>
                    <a:pt x="2916" y="1219"/>
                  </a:lnTo>
                  <a:lnTo>
                    <a:pt x="2955" y="1232"/>
                  </a:lnTo>
                  <a:lnTo>
                    <a:pt x="2992" y="1251"/>
                  </a:lnTo>
                  <a:lnTo>
                    <a:pt x="3026" y="1273"/>
                  </a:lnTo>
                  <a:lnTo>
                    <a:pt x="3056" y="1299"/>
                  </a:lnTo>
                  <a:lnTo>
                    <a:pt x="3082" y="1330"/>
                  </a:lnTo>
                  <a:lnTo>
                    <a:pt x="3104" y="1363"/>
                  </a:lnTo>
                  <a:lnTo>
                    <a:pt x="3121" y="1398"/>
                  </a:lnTo>
                  <a:lnTo>
                    <a:pt x="3134" y="1437"/>
                  </a:lnTo>
                  <a:lnTo>
                    <a:pt x="3142" y="1479"/>
                  </a:lnTo>
                  <a:lnTo>
                    <a:pt x="3145" y="1521"/>
                  </a:lnTo>
                  <a:lnTo>
                    <a:pt x="3142" y="1563"/>
                  </a:lnTo>
                  <a:lnTo>
                    <a:pt x="3134" y="1604"/>
                  </a:lnTo>
                  <a:lnTo>
                    <a:pt x="3121" y="1642"/>
                  </a:lnTo>
                  <a:lnTo>
                    <a:pt x="3104" y="1679"/>
                  </a:lnTo>
                  <a:lnTo>
                    <a:pt x="3082" y="1712"/>
                  </a:lnTo>
                  <a:lnTo>
                    <a:pt x="3056" y="1742"/>
                  </a:lnTo>
                  <a:lnTo>
                    <a:pt x="3026" y="1769"/>
                  </a:lnTo>
                  <a:lnTo>
                    <a:pt x="2992" y="1791"/>
                  </a:lnTo>
                  <a:lnTo>
                    <a:pt x="2955" y="1809"/>
                  </a:lnTo>
                  <a:lnTo>
                    <a:pt x="2916" y="1822"/>
                  </a:lnTo>
                  <a:lnTo>
                    <a:pt x="2873" y="1831"/>
                  </a:lnTo>
                  <a:lnTo>
                    <a:pt x="2828" y="1834"/>
                  </a:lnTo>
                  <a:lnTo>
                    <a:pt x="2783" y="1831"/>
                  </a:lnTo>
                  <a:lnTo>
                    <a:pt x="2740" y="1822"/>
                  </a:lnTo>
                  <a:lnTo>
                    <a:pt x="2700" y="1809"/>
                  </a:lnTo>
                  <a:lnTo>
                    <a:pt x="2663" y="1791"/>
                  </a:lnTo>
                  <a:lnTo>
                    <a:pt x="2630" y="1769"/>
                  </a:lnTo>
                  <a:lnTo>
                    <a:pt x="2599" y="1742"/>
                  </a:lnTo>
                  <a:lnTo>
                    <a:pt x="2573" y="1712"/>
                  </a:lnTo>
                  <a:lnTo>
                    <a:pt x="2551" y="1679"/>
                  </a:lnTo>
                  <a:lnTo>
                    <a:pt x="2534" y="1642"/>
                  </a:lnTo>
                  <a:lnTo>
                    <a:pt x="2521" y="1604"/>
                  </a:lnTo>
                  <a:lnTo>
                    <a:pt x="2513" y="1563"/>
                  </a:lnTo>
                  <a:lnTo>
                    <a:pt x="2510" y="1521"/>
                  </a:lnTo>
                  <a:lnTo>
                    <a:pt x="2513" y="1479"/>
                  </a:lnTo>
                  <a:lnTo>
                    <a:pt x="2521" y="1437"/>
                  </a:lnTo>
                  <a:lnTo>
                    <a:pt x="2534" y="1398"/>
                  </a:lnTo>
                  <a:lnTo>
                    <a:pt x="2551" y="1363"/>
                  </a:lnTo>
                  <a:lnTo>
                    <a:pt x="2573" y="1330"/>
                  </a:lnTo>
                  <a:lnTo>
                    <a:pt x="2599" y="1299"/>
                  </a:lnTo>
                  <a:lnTo>
                    <a:pt x="2630" y="1273"/>
                  </a:lnTo>
                  <a:lnTo>
                    <a:pt x="2663" y="1251"/>
                  </a:lnTo>
                  <a:lnTo>
                    <a:pt x="2700" y="1232"/>
                  </a:lnTo>
                  <a:lnTo>
                    <a:pt x="2740" y="1219"/>
                  </a:lnTo>
                  <a:lnTo>
                    <a:pt x="2783" y="1211"/>
                  </a:lnTo>
                  <a:lnTo>
                    <a:pt x="2828" y="1208"/>
                  </a:lnTo>
                  <a:close/>
                  <a:moveTo>
                    <a:pt x="2213" y="1208"/>
                  </a:moveTo>
                  <a:lnTo>
                    <a:pt x="2242" y="1209"/>
                  </a:lnTo>
                  <a:lnTo>
                    <a:pt x="2268" y="1211"/>
                  </a:lnTo>
                  <a:lnTo>
                    <a:pt x="2292" y="1215"/>
                  </a:lnTo>
                  <a:lnTo>
                    <a:pt x="2312" y="1219"/>
                  </a:lnTo>
                  <a:lnTo>
                    <a:pt x="2329" y="1223"/>
                  </a:lnTo>
                  <a:lnTo>
                    <a:pt x="2343" y="1227"/>
                  </a:lnTo>
                  <a:lnTo>
                    <a:pt x="2351" y="1230"/>
                  </a:lnTo>
                  <a:lnTo>
                    <a:pt x="2351" y="1392"/>
                  </a:lnTo>
                  <a:lnTo>
                    <a:pt x="2346" y="1389"/>
                  </a:lnTo>
                  <a:lnTo>
                    <a:pt x="2335" y="1384"/>
                  </a:lnTo>
                  <a:lnTo>
                    <a:pt x="2321" y="1377"/>
                  </a:lnTo>
                  <a:lnTo>
                    <a:pt x="2302" y="1371"/>
                  </a:lnTo>
                  <a:lnTo>
                    <a:pt x="2279" y="1365"/>
                  </a:lnTo>
                  <a:lnTo>
                    <a:pt x="2253" y="1360"/>
                  </a:lnTo>
                  <a:lnTo>
                    <a:pt x="2223" y="1359"/>
                  </a:lnTo>
                  <a:lnTo>
                    <a:pt x="2192" y="1362"/>
                  </a:lnTo>
                  <a:lnTo>
                    <a:pt x="2163" y="1369"/>
                  </a:lnTo>
                  <a:lnTo>
                    <a:pt x="2136" y="1381"/>
                  </a:lnTo>
                  <a:lnTo>
                    <a:pt x="2113" y="1396"/>
                  </a:lnTo>
                  <a:lnTo>
                    <a:pt x="2095" y="1415"/>
                  </a:lnTo>
                  <a:lnTo>
                    <a:pt x="2079" y="1437"/>
                  </a:lnTo>
                  <a:lnTo>
                    <a:pt x="2067" y="1463"/>
                  </a:lnTo>
                  <a:lnTo>
                    <a:pt x="2060" y="1490"/>
                  </a:lnTo>
                  <a:lnTo>
                    <a:pt x="2058" y="1521"/>
                  </a:lnTo>
                  <a:lnTo>
                    <a:pt x="2060" y="1550"/>
                  </a:lnTo>
                  <a:lnTo>
                    <a:pt x="2066" y="1578"/>
                  </a:lnTo>
                  <a:lnTo>
                    <a:pt x="2078" y="1602"/>
                  </a:lnTo>
                  <a:lnTo>
                    <a:pt x="2093" y="1625"/>
                  </a:lnTo>
                  <a:lnTo>
                    <a:pt x="2112" y="1644"/>
                  </a:lnTo>
                  <a:lnTo>
                    <a:pt x="2135" y="1660"/>
                  </a:lnTo>
                  <a:lnTo>
                    <a:pt x="2162" y="1672"/>
                  </a:lnTo>
                  <a:lnTo>
                    <a:pt x="2191" y="1679"/>
                  </a:lnTo>
                  <a:lnTo>
                    <a:pt x="2223" y="1682"/>
                  </a:lnTo>
                  <a:lnTo>
                    <a:pt x="2253" y="1680"/>
                  </a:lnTo>
                  <a:lnTo>
                    <a:pt x="2279" y="1676"/>
                  </a:lnTo>
                  <a:lnTo>
                    <a:pt x="2301" y="1671"/>
                  </a:lnTo>
                  <a:lnTo>
                    <a:pt x="2321" y="1664"/>
                  </a:lnTo>
                  <a:lnTo>
                    <a:pt x="2335" y="1658"/>
                  </a:lnTo>
                  <a:lnTo>
                    <a:pt x="2346" y="1653"/>
                  </a:lnTo>
                  <a:lnTo>
                    <a:pt x="2351" y="1649"/>
                  </a:lnTo>
                  <a:lnTo>
                    <a:pt x="2351" y="1812"/>
                  </a:lnTo>
                  <a:lnTo>
                    <a:pt x="2339" y="1816"/>
                  </a:lnTo>
                  <a:lnTo>
                    <a:pt x="2322" y="1820"/>
                  </a:lnTo>
                  <a:lnTo>
                    <a:pt x="2300" y="1826"/>
                  </a:lnTo>
                  <a:lnTo>
                    <a:pt x="2275" y="1830"/>
                  </a:lnTo>
                  <a:lnTo>
                    <a:pt x="2245" y="1833"/>
                  </a:lnTo>
                  <a:lnTo>
                    <a:pt x="2213" y="1834"/>
                  </a:lnTo>
                  <a:lnTo>
                    <a:pt x="2174" y="1832"/>
                  </a:lnTo>
                  <a:lnTo>
                    <a:pt x="2136" y="1826"/>
                  </a:lnTo>
                  <a:lnTo>
                    <a:pt x="2100" y="1815"/>
                  </a:lnTo>
                  <a:lnTo>
                    <a:pt x="2065" y="1801"/>
                  </a:lnTo>
                  <a:lnTo>
                    <a:pt x="2033" y="1783"/>
                  </a:lnTo>
                  <a:lnTo>
                    <a:pt x="2002" y="1762"/>
                  </a:lnTo>
                  <a:lnTo>
                    <a:pt x="1975" y="1737"/>
                  </a:lnTo>
                  <a:lnTo>
                    <a:pt x="1952" y="1710"/>
                  </a:lnTo>
                  <a:lnTo>
                    <a:pt x="1931" y="1678"/>
                  </a:lnTo>
                  <a:lnTo>
                    <a:pt x="1915" y="1643"/>
                  </a:lnTo>
                  <a:lnTo>
                    <a:pt x="1903" y="1605"/>
                  </a:lnTo>
                  <a:lnTo>
                    <a:pt x="1896" y="1564"/>
                  </a:lnTo>
                  <a:lnTo>
                    <a:pt x="1892" y="1521"/>
                  </a:lnTo>
                  <a:lnTo>
                    <a:pt x="1896" y="1477"/>
                  </a:lnTo>
                  <a:lnTo>
                    <a:pt x="1904" y="1434"/>
                  </a:lnTo>
                  <a:lnTo>
                    <a:pt x="1917" y="1395"/>
                  </a:lnTo>
                  <a:lnTo>
                    <a:pt x="1934" y="1359"/>
                  </a:lnTo>
                  <a:lnTo>
                    <a:pt x="1957" y="1326"/>
                  </a:lnTo>
                  <a:lnTo>
                    <a:pt x="1984" y="1296"/>
                  </a:lnTo>
                  <a:lnTo>
                    <a:pt x="2014" y="1271"/>
                  </a:lnTo>
                  <a:lnTo>
                    <a:pt x="2047" y="1249"/>
                  </a:lnTo>
                  <a:lnTo>
                    <a:pt x="2085" y="1231"/>
                  </a:lnTo>
                  <a:lnTo>
                    <a:pt x="2125" y="1218"/>
                  </a:lnTo>
                  <a:lnTo>
                    <a:pt x="2168" y="1211"/>
                  </a:lnTo>
                  <a:lnTo>
                    <a:pt x="2213" y="1208"/>
                  </a:lnTo>
                  <a:close/>
                  <a:moveTo>
                    <a:pt x="630" y="1208"/>
                  </a:moveTo>
                  <a:lnTo>
                    <a:pt x="660" y="1209"/>
                  </a:lnTo>
                  <a:lnTo>
                    <a:pt x="687" y="1211"/>
                  </a:lnTo>
                  <a:lnTo>
                    <a:pt x="711" y="1215"/>
                  </a:lnTo>
                  <a:lnTo>
                    <a:pt x="731" y="1219"/>
                  </a:lnTo>
                  <a:lnTo>
                    <a:pt x="748" y="1223"/>
                  </a:lnTo>
                  <a:lnTo>
                    <a:pt x="760" y="1227"/>
                  </a:lnTo>
                  <a:lnTo>
                    <a:pt x="769" y="1230"/>
                  </a:lnTo>
                  <a:lnTo>
                    <a:pt x="769" y="1392"/>
                  </a:lnTo>
                  <a:lnTo>
                    <a:pt x="763" y="1389"/>
                  </a:lnTo>
                  <a:lnTo>
                    <a:pt x="754" y="1384"/>
                  </a:lnTo>
                  <a:lnTo>
                    <a:pt x="739" y="1377"/>
                  </a:lnTo>
                  <a:lnTo>
                    <a:pt x="721" y="1371"/>
                  </a:lnTo>
                  <a:lnTo>
                    <a:pt x="697" y="1365"/>
                  </a:lnTo>
                  <a:lnTo>
                    <a:pt x="671" y="1360"/>
                  </a:lnTo>
                  <a:lnTo>
                    <a:pt x="642" y="1359"/>
                  </a:lnTo>
                  <a:lnTo>
                    <a:pt x="611" y="1362"/>
                  </a:lnTo>
                  <a:lnTo>
                    <a:pt x="581" y="1369"/>
                  </a:lnTo>
                  <a:lnTo>
                    <a:pt x="555" y="1381"/>
                  </a:lnTo>
                  <a:lnTo>
                    <a:pt x="532" y="1396"/>
                  </a:lnTo>
                  <a:lnTo>
                    <a:pt x="513" y="1415"/>
                  </a:lnTo>
                  <a:lnTo>
                    <a:pt x="497" y="1437"/>
                  </a:lnTo>
                  <a:lnTo>
                    <a:pt x="485" y="1463"/>
                  </a:lnTo>
                  <a:lnTo>
                    <a:pt x="479" y="1490"/>
                  </a:lnTo>
                  <a:lnTo>
                    <a:pt x="475" y="1521"/>
                  </a:lnTo>
                  <a:lnTo>
                    <a:pt x="479" y="1550"/>
                  </a:lnTo>
                  <a:lnTo>
                    <a:pt x="485" y="1578"/>
                  </a:lnTo>
                  <a:lnTo>
                    <a:pt x="496" y="1602"/>
                  </a:lnTo>
                  <a:lnTo>
                    <a:pt x="512" y="1625"/>
                  </a:lnTo>
                  <a:lnTo>
                    <a:pt x="531" y="1644"/>
                  </a:lnTo>
                  <a:lnTo>
                    <a:pt x="554" y="1660"/>
                  </a:lnTo>
                  <a:lnTo>
                    <a:pt x="580" y="1672"/>
                  </a:lnTo>
                  <a:lnTo>
                    <a:pt x="610" y="1679"/>
                  </a:lnTo>
                  <a:lnTo>
                    <a:pt x="642" y="1682"/>
                  </a:lnTo>
                  <a:lnTo>
                    <a:pt x="671" y="1680"/>
                  </a:lnTo>
                  <a:lnTo>
                    <a:pt x="697" y="1676"/>
                  </a:lnTo>
                  <a:lnTo>
                    <a:pt x="719" y="1671"/>
                  </a:lnTo>
                  <a:lnTo>
                    <a:pt x="738" y="1664"/>
                  </a:lnTo>
                  <a:lnTo>
                    <a:pt x="753" y="1658"/>
                  </a:lnTo>
                  <a:lnTo>
                    <a:pt x="763" y="1653"/>
                  </a:lnTo>
                  <a:lnTo>
                    <a:pt x="769" y="1649"/>
                  </a:lnTo>
                  <a:lnTo>
                    <a:pt x="769" y="1812"/>
                  </a:lnTo>
                  <a:lnTo>
                    <a:pt x="757" y="1816"/>
                  </a:lnTo>
                  <a:lnTo>
                    <a:pt x="740" y="1820"/>
                  </a:lnTo>
                  <a:lnTo>
                    <a:pt x="718" y="1826"/>
                  </a:lnTo>
                  <a:lnTo>
                    <a:pt x="692" y="1830"/>
                  </a:lnTo>
                  <a:lnTo>
                    <a:pt x="663" y="1833"/>
                  </a:lnTo>
                  <a:lnTo>
                    <a:pt x="630" y="1834"/>
                  </a:lnTo>
                  <a:lnTo>
                    <a:pt x="592" y="1832"/>
                  </a:lnTo>
                  <a:lnTo>
                    <a:pt x="554" y="1826"/>
                  </a:lnTo>
                  <a:lnTo>
                    <a:pt x="518" y="1815"/>
                  </a:lnTo>
                  <a:lnTo>
                    <a:pt x="484" y="1801"/>
                  </a:lnTo>
                  <a:lnTo>
                    <a:pt x="451" y="1783"/>
                  </a:lnTo>
                  <a:lnTo>
                    <a:pt x="421" y="1762"/>
                  </a:lnTo>
                  <a:lnTo>
                    <a:pt x="394" y="1737"/>
                  </a:lnTo>
                  <a:lnTo>
                    <a:pt x="370" y="1710"/>
                  </a:lnTo>
                  <a:lnTo>
                    <a:pt x="350" y="1678"/>
                  </a:lnTo>
                  <a:lnTo>
                    <a:pt x="333" y="1643"/>
                  </a:lnTo>
                  <a:lnTo>
                    <a:pt x="322" y="1605"/>
                  </a:lnTo>
                  <a:lnTo>
                    <a:pt x="314" y="1564"/>
                  </a:lnTo>
                  <a:lnTo>
                    <a:pt x="311" y="1521"/>
                  </a:lnTo>
                  <a:lnTo>
                    <a:pt x="314" y="1477"/>
                  </a:lnTo>
                  <a:lnTo>
                    <a:pt x="323" y="1434"/>
                  </a:lnTo>
                  <a:lnTo>
                    <a:pt x="335" y="1395"/>
                  </a:lnTo>
                  <a:lnTo>
                    <a:pt x="353" y="1359"/>
                  </a:lnTo>
                  <a:lnTo>
                    <a:pt x="375" y="1326"/>
                  </a:lnTo>
                  <a:lnTo>
                    <a:pt x="402" y="1296"/>
                  </a:lnTo>
                  <a:lnTo>
                    <a:pt x="433" y="1271"/>
                  </a:lnTo>
                  <a:lnTo>
                    <a:pt x="466" y="1249"/>
                  </a:lnTo>
                  <a:lnTo>
                    <a:pt x="503" y="1231"/>
                  </a:lnTo>
                  <a:lnTo>
                    <a:pt x="544" y="1218"/>
                  </a:lnTo>
                  <a:lnTo>
                    <a:pt x="585" y="1211"/>
                  </a:lnTo>
                  <a:lnTo>
                    <a:pt x="630" y="1208"/>
                  </a:lnTo>
                  <a:close/>
                  <a:moveTo>
                    <a:pt x="1556" y="1208"/>
                  </a:moveTo>
                  <a:lnTo>
                    <a:pt x="1583" y="1209"/>
                  </a:lnTo>
                  <a:lnTo>
                    <a:pt x="1610" y="1211"/>
                  </a:lnTo>
                  <a:lnTo>
                    <a:pt x="1634" y="1213"/>
                  </a:lnTo>
                  <a:lnTo>
                    <a:pt x="1656" y="1217"/>
                  </a:lnTo>
                  <a:lnTo>
                    <a:pt x="1675" y="1220"/>
                  </a:lnTo>
                  <a:lnTo>
                    <a:pt x="1689" y="1223"/>
                  </a:lnTo>
                  <a:lnTo>
                    <a:pt x="1699" y="1226"/>
                  </a:lnTo>
                  <a:lnTo>
                    <a:pt x="1704" y="1227"/>
                  </a:lnTo>
                  <a:lnTo>
                    <a:pt x="1704" y="1356"/>
                  </a:lnTo>
                  <a:lnTo>
                    <a:pt x="1700" y="1355"/>
                  </a:lnTo>
                  <a:lnTo>
                    <a:pt x="1691" y="1353"/>
                  </a:lnTo>
                  <a:lnTo>
                    <a:pt x="1679" y="1350"/>
                  </a:lnTo>
                  <a:lnTo>
                    <a:pt x="1663" y="1347"/>
                  </a:lnTo>
                  <a:lnTo>
                    <a:pt x="1645" y="1343"/>
                  </a:lnTo>
                  <a:lnTo>
                    <a:pt x="1625" y="1340"/>
                  </a:lnTo>
                  <a:lnTo>
                    <a:pt x="1605" y="1338"/>
                  </a:lnTo>
                  <a:lnTo>
                    <a:pt x="1586" y="1337"/>
                  </a:lnTo>
                  <a:lnTo>
                    <a:pt x="1557" y="1339"/>
                  </a:lnTo>
                  <a:lnTo>
                    <a:pt x="1534" y="1344"/>
                  </a:lnTo>
                  <a:lnTo>
                    <a:pt x="1515" y="1351"/>
                  </a:lnTo>
                  <a:lnTo>
                    <a:pt x="1502" y="1362"/>
                  </a:lnTo>
                  <a:lnTo>
                    <a:pt x="1494" y="1373"/>
                  </a:lnTo>
                  <a:lnTo>
                    <a:pt x="1491" y="1387"/>
                  </a:lnTo>
                  <a:lnTo>
                    <a:pt x="1494" y="1402"/>
                  </a:lnTo>
                  <a:lnTo>
                    <a:pt x="1501" y="1413"/>
                  </a:lnTo>
                  <a:lnTo>
                    <a:pt x="1511" y="1423"/>
                  </a:lnTo>
                  <a:lnTo>
                    <a:pt x="1523" y="1430"/>
                  </a:lnTo>
                  <a:lnTo>
                    <a:pt x="1536" y="1436"/>
                  </a:lnTo>
                  <a:lnTo>
                    <a:pt x="1549" y="1441"/>
                  </a:lnTo>
                  <a:lnTo>
                    <a:pt x="1560" y="1445"/>
                  </a:lnTo>
                  <a:lnTo>
                    <a:pt x="1602" y="1458"/>
                  </a:lnTo>
                  <a:lnTo>
                    <a:pt x="1634" y="1470"/>
                  </a:lnTo>
                  <a:lnTo>
                    <a:pt x="1661" y="1484"/>
                  </a:lnTo>
                  <a:lnTo>
                    <a:pt x="1684" y="1501"/>
                  </a:lnTo>
                  <a:lnTo>
                    <a:pt x="1703" y="1519"/>
                  </a:lnTo>
                  <a:lnTo>
                    <a:pt x="1719" y="1539"/>
                  </a:lnTo>
                  <a:lnTo>
                    <a:pt x="1731" y="1560"/>
                  </a:lnTo>
                  <a:lnTo>
                    <a:pt x="1740" y="1583"/>
                  </a:lnTo>
                  <a:lnTo>
                    <a:pt x="1745" y="1606"/>
                  </a:lnTo>
                  <a:lnTo>
                    <a:pt x="1746" y="1630"/>
                  </a:lnTo>
                  <a:lnTo>
                    <a:pt x="1744" y="1664"/>
                  </a:lnTo>
                  <a:lnTo>
                    <a:pt x="1737" y="1694"/>
                  </a:lnTo>
                  <a:lnTo>
                    <a:pt x="1727" y="1720"/>
                  </a:lnTo>
                  <a:lnTo>
                    <a:pt x="1712" y="1744"/>
                  </a:lnTo>
                  <a:lnTo>
                    <a:pt x="1696" y="1764"/>
                  </a:lnTo>
                  <a:lnTo>
                    <a:pt x="1676" y="1781"/>
                  </a:lnTo>
                  <a:lnTo>
                    <a:pt x="1654" y="1796"/>
                  </a:lnTo>
                  <a:lnTo>
                    <a:pt x="1630" y="1809"/>
                  </a:lnTo>
                  <a:lnTo>
                    <a:pt x="1604" y="1818"/>
                  </a:lnTo>
                  <a:lnTo>
                    <a:pt x="1578" y="1826"/>
                  </a:lnTo>
                  <a:lnTo>
                    <a:pt x="1551" y="1830"/>
                  </a:lnTo>
                  <a:lnTo>
                    <a:pt x="1524" y="1833"/>
                  </a:lnTo>
                  <a:lnTo>
                    <a:pt x="1498" y="1834"/>
                  </a:lnTo>
                  <a:lnTo>
                    <a:pt x="1467" y="1833"/>
                  </a:lnTo>
                  <a:lnTo>
                    <a:pt x="1439" y="1832"/>
                  </a:lnTo>
                  <a:lnTo>
                    <a:pt x="1412" y="1829"/>
                  </a:lnTo>
                  <a:lnTo>
                    <a:pt x="1388" y="1827"/>
                  </a:lnTo>
                  <a:lnTo>
                    <a:pt x="1368" y="1823"/>
                  </a:lnTo>
                  <a:lnTo>
                    <a:pt x="1351" y="1820"/>
                  </a:lnTo>
                  <a:lnTo>
                    <a:pt x="1339" y="1818"/>
                  </a:lnTo>
                  <a:lnTo>
                    <a:pt x="1334" y="1817"/>
                  </a:lnTo>
                  <a:lnTo>
                    <a:pt x="1334" y="1678"/>
                  </a:lnTo>
                  <a:lnTo>
                    <a:pt x="1343" y="1680"/>
                  </a:lnTo>
                  <a:lnTo>
                    <a:pt x="1356" y="1684"/>
                  </a:lnTo>
                  <a:lnTo>
                    <a:pt x="1375" y="1688"/>
                  </a:lnTo>
                  <a:lnTo>
                    <a:pt x="1397" y="1693"/>
                  </a:lnTo>
                  <a:lnTo>
                    <a:pt x="1422" y="1697"/>
                  </a:lnTo>
                  <a:lnTo>
                    <a:pt x="1448" y="1700"/>
                  </a:lnTo>
                  <a:lnTo>
                    <a:pt x="1477" y="1701"/>
                  </a:lnTo>
                  <a:lnTo>
                    <a:pt x="1507" y="1699"/>
                  </a:lnTo>
                  <a:lnTo>
                    <a:pt x="1531" y="1696"/>
                  </a:lnTo>
                  <a:lnTo>
                    <a:pt x="1552" y="1690"/>
                  </a:lnTo>
                  <a:lnTo>
                    <a:pt x="1568" y="1681"/>
                  </a:lnTo>
                  <a:lnTo>
                    <a:pt x="1578" y="1671"/>
                  </a:lnTo>
                  <a:lnTo>
                    <a:pt x="1585" y="1658"/>
                  </a:lnTo>
                  <a:lnTo>
                    <a:pt x="1587" y="1644"/>
                  </a:lnTo>
                  <a:lnTo>
                    <a:pt x="1585" y="1629"/>
                  </a:lnTo>
                  <a:lnTo>
                    <a:pt x="1578" y="1618"/>
                  </a:lnTo>
                  <a:lnTo>
                    <a:pt x="1567" y="1607"/>
                  </a:lnTo>
                  <a:lnTo>
                    <a:pt x="1553" y="1598"/>
                  </a:lnTo>
                  <a:lnTo>
                    <a:pt x="1537" y="1590"/>
                  </a:lnTo>
                  <a:lnTo>
                    <a:pt x="1520" y="1584"/>
                  </a:lnTo>
                  <a:lnTo>
                    <a:pt x="1509" y="1581"/>
                  </a:lnTo>
                  <a:lnTo>
                    <a:pt x="1498" y="1577"/>
                  </a:lnTo>
                  <a:lnTo>
                    <a:pt x="1487" y="1574"/>
                  </a:lnTo>
                  <a:lnTo>
                    <a:pt x="1462" y="1565"/>
                  </a:lnTo>
                  <a:lnTo>
                    <a:pt x="1439" y="1555"/>
                  </a:lnTo>
                  <a:lnTo>
                    <a:pt x="1416" y="1542"/>
                  </a:lnTo>
                  <a:lnTo>
                    <a:pt x="1396" y="1528"/>
                  </a:lnTo>
                  <a:lnTo>
                    <a:pt x="1378" y="1512"/>
                  </a:lnTo>
                  <a:lnTo>
                    <a:pt x="1363" y="1494"/>
                  </a:lnTo>
                  <a:lnTo>
                    <a:pt x="1350" y="1473"/>
                  </a:lnTo>
                  <a:lnTo>
                    <a:pt x="1341" y="1451"/>
                  </a:lnTo>
                  <a:lnTo>
                    <a:pt x="1334" y="1425"/>
                  </a:lnTo>
                  <a:lnTo>
                    <a:pt x="1332" y="1396"/>
                  </a:lnTo>
                  <a:lnTo>
                    <a:pt x="1334" y="1364"/>
                  </a:lnTo>
                  <a:lnTo>
                    <a:pt x="1342" y="1333"/>
                  </a:lnTo>
                  <a:lnTo>
                    <a:pt x="1354" y="1306"/>
                  </a:lnTo>
                  <a:lnTo>
                    <a:pt x="1371" y="1281"/>
                  </a:lnTo>
                  <a:lnTo>
                    <a:pt x="1392" y="1259"/>
                  </a:lnTo>
                  <a:lnTo>
                    <a:pt x="1417" y="1241"/>
                  </a:lnTo>
                  <a:lnTo>
                    <a:pt x="1446" y="1227"/>
                  </a:lnTo>
                  <a:lnTo>
                    <a:pt x="1479" y="1216"/>
                  </a:lnTo>
                  <a:lnTo>
                    <a:pt x="1515" y="1210"/>
                  </a:lnTo>
                  <a:lnTo>
                    <a:pt x="1556" y="1208"/>
                  </a:lnTo>
                  <a:close/>
                  <a:moveTo>
                    <a:pt x="3381" y="493"/>
                  </a:moveTo>
                  <a:lnTo>
                    <a:pt x="3400" y="496"/>
                  </a:lnTo>
                  <a:lnTo>
                    <a:pt x="3418" y="503"/>
                  </a:lnTo>
                  <a:lnTo>
                    <a:pt x="3434" y="515"/>
                  </a:lnTo>
                  <a:lnTo>
                    <a:pt x="3446" y="531"/>
                  </a:lnTo>
                  <a:lnTo>
                    <a:pt x="3453" y="548"/>
                  </a:lnTo>
                  <a:lnTo>
                    <a:pt x="3456" y="569"/>
                  </a:lnTo>
                  <a:lnTo>
                    <a:pt x="3456" y="727"/>
                  </a:lnTo>
                  <a:lnTo>
                    <a:pt x="3453" y="748"/>
                  </a:lnTo>
                  <a:lnTo>
                    <a:pt x="3446" y="766"/>
                  </a:lnTo>
                  <a:lnTo>
                    <a:pt x="3434" y="780"/>
                  </a:lnTo>
                  <a:lnTo>
                    <a:pt x="3418" y="793"/>
                  </a:lnTo>
                  <a:lnTo>
                    <a:pt x="3400" y="801"/>
                  </a:lnTo>
                  <a:lnTo>
                    <a:pt x="3381" y="803"/>
                  </a:lnTo>
                  <a:lnTo>
                    <a:pt x="3361" y="801"/>
                  </a:lnTo>
                  <a:lnTo>
                    <a:pt x="3343" y="793"/>
                  </a:lnTo>
                  <a:lnTo>
                    <a:pt x="3328" y="780"/>
                  </a:lnTo>
                  <a:lnTo>
                    <a:pt x="3316" y="766"/>
                  </a:lnTo>
                  <a:lnTo>
                    <a:pt x="3308" y="748"/>
                  </a:lnTo>
                  <a:lnTo>
                    <a:pt x="3306" y="727"/>
                  </a:lnTo>
                  <a:lnTo>
                    <a:pt x="3306" y="569"/>
                  </a:lnTo>
                  <a:lnTo>
                    <a:pt x="3308" y="548"/>
                  </a:lnTo>
                  <a:lnTo>
                    <a:pt x="3316" y="531"/>
                  </a:lnTo>
                  <a:lnTo>
                    <a:pt x="3328" y="515"/>
                  </a:lnTo>
                  <a:lnTo>
                    <a:pt x="3343" y="503"/>
                  </a:lnTo>
                  <a:lnTo>
                    <a:pt x="3361" y="496"/>
                  </a:lnTo>
                  <a:lnTo>
                    <a:pt x="3381" y="493"/>
                  </a:lnTo>
                  <a:close/>
                  <a:moveTo>
                    <a:pt x="1728" y="493"/>
                  </a:moveTo>
                  <a:lnTo>
                    <a:pt x="1748" y="496"/>
                  </a:lnTo>
                  <a:lnTo>
                    <a:pt x="1766" y="503"/>
                  </a:lnTo>
                  <a:lnTo>
                    <a:pt x="1781" y="515"/>
                  </a:lnTo>
                  <a:lnTo>
                    <a:pt x="1793" y="531"/>
                  </a:lnTo>
                  <a:lnTo>
                    <a:pt x="1800" y="548"/>
                  </a:lnTo>
                  <a:lnTo>
                    <a:pt x="1803" y="569"/>
                  </a:lnTo>
                  <a:lnTo>
                    <a:pt x="1803" y="727"/>
                  </a:lnTo>
                  <a:lnTo>
                    <a:pt x="1800" y="748"/>
                  </a:lnTo>
                  <a:lnTo>
                    <a:pt x="1793" y="766"/>
                  </a:lnTo>
                  <a:lnTo>
                    <a:pt x="1781" y="780"/>
                  </a:lnTo>
                  <a:lnTo>
                    <a:pt x="1766" y="793"/>
                  </a:lnTo>
                  <a:lnTo>
                    <a:pt x="1748" y="801"/>
                  </a:lnTo>
                  <a:lnTo>
                    <a:pt x="1728" y="803"/>
                  </a:lnTo>
                  <a:lnTo>
                    <a:pt x="1708" y="801"/>
                  </a:lnTo>
                  <a:lnTo>
                    <a:pt x="1690" y="793"/>
                  </a:lnTo>
                  <a:lnTo>
                    <a:pt x="1675" y="780"/>
                  </a:lnTo>
                  <a:lnTo>
                    <a:pt x="1663" y="766"/>
                  </a:lnTo>
                  <a:lnTo>
                    <a:pt x="1656" y="748"/>
                  </a:lnTo>
                  <a:lnTo>
                    <a:pt x="1653" y="727"/>
                  </a:lnTo>
                  <a:lnTo>
                    <a:pt x="1653" y="569"/>
                  </a:lnTo>
                  <a:lnTo>
                    <a:pt x="1656" y="548"/>
                  </a:lnTo>
                  <a:lnTo>
                    <a:pt x="1663" y="531"/>
                  </a:lnTo>
                  <a:lnTo>
                    <a:pt x="1675" y="515"/>
                  </a:lnTo>
                  <a:lnTo>
                    <a:pt x="1690" y="503"/>
                  </a:lnTo>
                  <a:lnTo>
                    <a:pt x="1708" y="496"/>
                  </a:lnTo>
                  <a:lnTo>
                    <a:pt x="1728" y="493"/>
                  </a:lnTo>
                  <a:close/>
                  <a:moveTo>
                    <a:pt x="75" y="493"/>
                  </a:moveTo>
                  <a:lnTo>
                    <a:pt x="95" y="496"/>
                  </a:lnTo>
                  <a:lnTo>
                    <a:pt x="113" y="503"/>
                  </a:lnTo>
                  <a:lnTo>
                    <a:pt x="129" y="515"/>
                  </a:lnTo>
                  <a:lnTo>
                    <a:pt x="140" y="531"/>
                  </a:lnTo>
                  <a:lnTo>
                    <a:pt x="148" y="548"/>
                  </a:lnTo>
                  <a:lnTo>
                    <a:pt x="151" y="569"/>
                  </a:lnTo>
                  <a:lnTo>
                    <a:pt x="151" y="727"/>
                  </a:lnTo>
                  <a:lnTo>
                    <a:pt x="148" y="748"/>
                  </a:lnTo>
                  <a:lnTo>
                    <a:pt x="140" y="766"/>
                  </a:lnTo>
                  <a:lnTo>
                    <a:pt x="129" y="780"/>
                  </a:lnTo>
                  <a:lnTo>
                    <a:pt x="113" y="793"/>
                  </a:lnTo>
                  <a:lnTo>
                    <a:pt x="95" y="801"/>
                  </a:lnTo>
                  <a:lnTo>
                    <a:pt x="75" y="803"/>
                  </a:lnTo>
                  <a:lnTo>
                    <a:pt x="56" y="801"/>
                  </a:lnTo>
                  <a:lnTo>
                    <a:pt x="38" y="793"/>
                  </a:lnTo>
                  <a:lnTo>
                    <a:pt x="22" y="780"/>
                  </a:lnTo>
                  <a:lnTo>
                    <a:pt x="10" y="766"/>
                  </a:lnTo>
                  <a:lnTo>
                    <a:pt x="3" y="748"/>
                  </a:lnTo>
                  <a:lnTo>
                    <a:pt x="0" y="727"/>
                  </a:lnTo>
                  <a:lnTo>
                    <a:pt x="0" y="569"/>
                  </a:lnTo>
                  <a:lnTo>
                    <a:pt x="3" y="548"/>
                  </a:lnTo>
                  <a:lnTo>
                    <a:pt x="10" y="531"/>
                  </a:lnTo>
                  <a:lnTo>
                    <a:pt x="22" y="515"/>
                  </a:lnTo>
                  <a:lnTo>
                    <a:pt x="38" y="503"/>
                  </a:lnTo>
                  <a:lnTo>
                    <a:pt x="56" y="496"/>
                  </a:lnTo>
                  <a:lnTo>
                    <a:pt x="75" y="493"/>
                  </a:lnTo>
                  <a:close/>
                  <a:moveTo>
                    <a:pt x="2968" y="285"/>
                  </a:moveTo>
                  <a:lnTo>
                    <a:pt x="2988" y="287"/>
                  </a:lnTo>
                  <a:lnTo>
                    <a:pt x="3006" y="295"/>
                  </a:lnTo>
                  <a:lnTo>
                    <a:pt x="3021" y="307"/>
                  </a:lnTo>
                  <a:lnTo>
                    <a:pt x="3033" y="322"/>
                  </a:lnTo>
                  <a:lnTo>
                    <a:pt x="3040" y="340"/>
                  </a:lnTo>
                  <a:lnTo>
                    <a:pt x="3043" y="360"/>
                  </a:lnTo>
                  <a:lnTo>
                    <a:pt x="3043" y="727"/>
                  </a:lnTo>
                  <a:lnTo>
                    <a:pt x="3040" y="748"/>
                  </a:lnTo>
                  <a:lnTo>
                    <a:pt x="3033" y="766"/>
                  </a:lnTo>
                  <a:lnTo>
                    <a:pt x="3021" y="780"/>
                  </a:lnTo>
                  <a:lnTo>
                    <a:pt x="3006" y="793"/>
                  </a:lnTo>
                  <a:lnTo>
                    <a:pt x="2988" y="801"/>
                  </a:lnTo>
                  <a:lnTo>
                    <a:pt x="2968" y="803"/>
                  </a:lnTo>
                  <a:lnTo>
                    <a:pt x="2947" y="801"/>
                  </a:lnTo>
                  <a:lnTo>
                    <a:pt x="2929" y="793"/>
                  </a:lnTo>
                  <a:lnTo>
                    <a:pt x="2915" y="780"/>
                  </a:lnTo>
                  <a:lnTo>
                    <a:pt x="2903" y="766"/>
                  </a:lnTo>
                  <a:lnTo>
                    <a:pt x="2895" y="748"/>
                  </a:lnTo>
                  <a:lnTo>
                    <a:pt x="2893" y="727"/>
                  </a:lnTo>
                  <a:lnTo>
                    <a:pt x="2893" y="360"/>
                  </a:lnTo>
                  <a:lnTo>
                    <a:pt x="2895" y="340"/>
                  </a:lnTo>
                  <a:lnTo>
                    <a:pt x="2903" y="322"/>
                  </a:lnTo>
                  <a:lnTo>
                    <a:pt x="2915" y="307"/>
                  </a:lnTo>
                  <a:lnTo>
                    <a:pt x="2929" y="295"/>
                  </a:lnTo>
                  <a:lnTo>
                    <a:pt x="2947" y="287"/>
                  </a:lnTo>
                  <a:lnTo>
                    <a:pt x="2968" y="285"/>
                  </a:lnTo>
                  <a:close/>
                  <a:moveTo>
                    <a:pt x="2142" y="285"/>
                  </a:moveTo>
                  <a:lnTo>
                    <a:pt x="2162" y="287"/>
                  </a:lnTo>
                  <a:lnTo>
                    <a:pt x="2179" y="295"/>
                  </a:lnTo>
                  <a:lnTo>
                    <a:pt x="2194" y="307"/>
                  </a:lnTo>
                  <a:lnTo>
                    <a:pt x="2207" y="322"/>
                  </a:lnTo>
                  <a:lnTo>
                    <a:pt x="2214" y="340"/>
                  </a:lnTo>
                  <a:lnTo>
                    <a:pt x="2216" y="360"/>
                  </a:lnTo>
                  <a:lnTo>
                    <a:pt x="2216" y="727"/>
                  </a:lnTo>
                  <a:lnTo>
                    <a:pt x="2214" y="748"/>
                  </a:lnTo>
                  <a:lnTo>
                    <a:pt x="2207" y="766"/>
                  </a:lnTo>
                  <a:lnTo>
                    <a:pt x="2194" y="780"/>
                  </a:lnTo>
                  <a:lnTo>
                    <a:pt x="2179" y="793"/>
                  </a:lnTo>
                  <a:lnTo>
                    <a:pt x="2162" y="801"/>
                  </a:lnTo>
                  <a:lnTo>
                    <a:pt x="2142" y="803"/>
                  </a:lnTo>
                  <a:lnTo>
                    <a:pt x="2122" y="801"/>
                  </a:lnTo>
                  <a:lnTo>
                    <a:pt x="2104" y="793"/>
                  </a:lnTo>
                  <a:lnTo>
                    <a:pt x="2088" y="780"/>
                  </a:lnTo>
                  <a:lnTo>
                    <a:pt x="2077" y="766"/>
                  </a:lnTo>
                  <a:lnTo>
                    <a:pt x="2069" y="748"/>
                  </a:lnTo>
                  <a:lnTo>
                    <a:pt x="2066" y="727"/>
                  </a:lnTo>
                  <a:lnTo>
                    <a:pt x="2066" y="360"/>
                  </a:lnTo>
                  <a:lnTo>
                    <a:pt x="2069" y="340"/>
                  </a:lnTo>
                  <a:lnTo>
                    <a:pt x="2077" y="322"/>
                  </a:lnTo>
                  <a:lnTo>
                    <a:pt x="2088" y="307"/>
                  </a:lnTo>
                  <a:lnTo>
                    <a:pt x="2104" y="295"/>
                  </a:lnTo>
                  <a:lnTo>
                    <a:pt x="2122" y="287"/>
                  </a:lnTo>
                  <a:lnTo>
                    <a:pt x="2142" y="285"/>
                  </a:lnTo>
                  <a:close/>
                  <a:moveTo>
                    <a:pt x="1315" y="285"/>
                  </a:moveTo>
                  <a:lnTo>
                    <a:pt x="1335" y="287"/>
                  </a:lnTo>
                  <a:lnTo>
                    <a:pt x="1353" y="295"/>
                  </a:lnTo>
                  <a:lnTo>
                    <a:pt x="1368" y="307"/>
                  </a:lnTo>
                  <a:lnTo>
                    <a:pt x="1380" y="322"/>
                  </a:lnTo>
                  <a:lnTo>
                    <a:pt x="1388" y="340"/>
                  </a:lnTo>
                  <a:lnTo>
                    <a:pt x="1390" y="360"/>
                  </a:lnTo>
                  <a:lnTo>
                    <a:pt x="1390" y="727"/>
                  </a:lnTo>
                  <a:lnTo>
                    <a:pt x="1388" y="748"/>
                  </a:lnTo>
                  <a:lnTo>
                    <a:pt x="1380" y="766"/>
                  </a:lnTo>
                  <a:lnTo>
                    <a:pt x="1368" y="780"/>
                  </a:lnTo>
                  <a:lnTo>
                    <a:pt x="1353" y="793"/>
                  </a:lnTo>
                  <a:lnTo>
                    <a:pt x="1335" y="801"/>
                  </a:lnTo>
                  <a:lnTo>
                    <a:pt x="1315" y="803"/>
                  </a:lnTo>
                  <a:lnTo>
                    <a:pt x="1295" y="801"/>
                  </a:lnTo>
                  <a:lnTo>
                    <a:pt x="1277" y="793"/>
                  </a:lnTo>
                  <a:lnTo>
                    <a:pt x="1262" y="780"/>
                  </a:lnTo>
                  <a:lnTo>
                    <a:pt x="1250" y="766"/>
                  </a:lnTo>
                  <a:lnTo>
                    <a:pt x="1242" y="748"/>
                  </a:lnTo>
                  <a:lnTo>
                    <a:pt x="1240" y="727"/>
                  </a:lnTo>
                  <a:lnTo>
                    <a:pt x="1240" y="360"/>
                  </a:lnTo>
                  <a:lnTo>
                    <a:pt x="1242" y="340"/>
                  </a:lnTo>
                  <a:lnTo>
                    <a:pt x="1250" y="322"/>
                  </a:lnTo>
                  <a:lnTo>
                    <a:pt x="1262" y="307"/>
                  </a:lnTo>
                  <a:lnTo>
                    <a:pt x="1277" y="295"/>
                  </a:lnTo>
                  <a:lnTo>
                    <a:pt x="1295" y="287"/>
                  </a:lnTo>
                  <a:lnTo>
                    <a:pt x="1315" y="285"/>
                  </a:lnTo>
                  <a:close/>
                  <a:moveTo>
                    <a:pt x="488" y="285"/>
                  </a:moveTo>
                  <a:lnTo>
                    <a:pt x="508" y="287"/>
                  </a:lnTo>
                  <a:lnTo>
                    <a:pt x="527" y="295"/>
                  </a:lnTo>
                  <a:lnTo>
                    <a:pt x="541" y="307"/>
                  </a:lnTo>
                  <a:lnTo>
                    <a:pt x="553" y="322"/>
                  </a:lnTo>
                  <a:lnTo>
                    <a:pt x="561" y="340"/>
                  </a:lnTo>
                  <a:lnTo>
                    <a:pt x="563" y="360"/>
                  </a:lnTo>
                  <a:lnTo>
                    <a:pt x="563" y="727"/>
                  </a:lnTo>
                  <a:lnTo>
                    <a:pt x="561" y="748"/>
                  </a:lnTo>
                  <a:lnTo>
                    <a:pt x="553" y="766"/>
                  </a:lnTo>
                  <a:lnTo>
                    <a:pt x="541" y="780"/>
                  </a:lnTo>
                  <a:lnTo>
                    <a:pt x="527" y="793"/>
                  </a:lnTo>
                  <a:lnTo>
                    <a:pt x="508" y="801"/>
                  </a:lnTo>
                  <a:lnTo>
                    <a:pt x="488" y="803"/>
                  </a:lnTo>
                  <a:lnTo>
                    <a:pt x="468" y="801"/>
                  </a:lnTo>
                  <a:lnTo>
                    <a:pt x="450" y="793"/>
                  </a:lnTo>
                  <a:lnTo>
                    <a:pt x="436" y="780"/>
                  </a:lnTo>
                  <a:lnTo>
                    <a:pt x="423" y="766"/>
                  </a:lnTo>
                  <a:lnTo>
                    <a:pt x="416" y="748"/>
                  </a:lnTo>
                  <a:lnTo>
                    <a:pt x="414" y="727"/>
                  </a:lnTo>
                  <a:lnTo>
                    <a:pt x="414" y="360"/>
                  </a:lnTo>
                  <a:lnTo>
                    <a:pt x="416" y="340"/>
                  </a:lnTo>
                  <a:lnTo>
                    <a:pt x="423" y="322"/>
                  </a:lnTo>
                  <a:lnTo>
                    <a:pt x="436" y="307"/>
                  </a:lnTo>
                  <a:lnTo>
                    <a:pt x="450" y="295"/>
                  </a:lnTo>
                  <a:lnTo>
                    <a:pt x="468" y="287"/>
                  </a:lnTo>
                  <a:lnTo>
                    <a:pt x="488" y="285"/>
                  </a:lnTo>
                  <a:close/>
                  <a:moveTo>
                    <a:pt x="2555" y="0"/>
                  </a:moveTo>
                  <a:lnTo>
                    <a:pt x="2575" y="2"/>
                  </a:lnTo>
                  <a:lnTo>
                    <a:pt x="2593" y="10"/>
                  </a:lnTo>
                  <a:lnTo>
                    <a:pt x="2608" y="22"/>
                  </a:lnTo>
                  <a:lnTo>
                    <a:pt x="2619" y="37"/>
                  </a:lnTo>
                  <a:lnTo>
                    <a:pt x="2628" y="55"/>
                  </a:lnTo>
                  <a:lnTo>
                    <a:pt x="2630" y="75"/>
                  </a:lnTo>
                  <a:lnTo>
                    <a:pt x="2630" y="879"/>
                  </a:lnTo>
                  <a:lnTo>
                    <a:pt x="2628" y="899"/>
                  </a:lnTo>
                  <a:lnTo>
                    <a:pt x="2619" y="917"/>
                  </a:lnTo>
                  <a:lnTo>
                    <a:pt x="2608" y="931"/>
                  </a:lnTo>
                  <a:lnTo>
                    <a:pt x="2593" y="944"/>
                  </a:lnTo>
                  <a:lnTo>
                    <a:pt x="2575" y="951"/>
                  </a:lnTo>
                  <a:lnTo>
                    <a:pt x="2555" y="953"/>
                  </a:lnTo>
                  <a:lnTo>
                    <a:pt x="2535" y="951"/>
                  </a:lnTo>
                  <a:lnTo>
                    <a:pt x="2517" y="944"/>
                  </a:lnTo>
                  <a:lnTo>
                    <a:pt x="2502" y="931"/>
                  </a:lnTo>
                  <a:lnTo>
                    <a:pt x="2490" y="917"/>
                  </a:lnTo>
                  <a:lnTo>
                    <a:pt x="2483" y="899"/>
                  </a:lnTo>
                  <a:lnTo>
                    <a:pt x="2480" y="879"/>
                  </a:lnTo>
                  <a:lnTo>
                    <a:pt x="2480" y="75"/>
                  </a:lnTo>
                  <a:lnTo>
                    <a:pt x="2483" y="55"/>
                  </a:lnTo>
                  <a:lnTo>
                    <a:pt x="2490" y="37"/>
                  </a:lnTo>
                  <a:lnTo>
                    <a:pt x="2502" y="22"/>
                  </a:lnTo>
                  <a:lnTo>
                    <a:pt x="2517" y="10"/>
                  </a:lnTo>
                  <a:lnTo>
                    <a:pt x="2535" y="2"/>
                  </a:lnTo>
                  <a:lnTo>
                    <a:pt x="2555" y="0"/>
                  </a:lnTo>
                  <a:close/>
                  <a:moveTo>
                    <a:pt x="902" y="0"/>
                  </a:moveTo>
                  <a:lnTo>
                    <a:pt x="922" y="2"/>
                  </a:lnTo>
                  <a:lnTo>
                    <a:pt x="939" y="10"/>
                  </a:lnTo>
                  <a:lnTo>
                    <a:pt x="955" y="22"/>
                  </a:lnTo>
                  <a:lnTo>
                    <a:pt x="967" y="37"/>
                  </a:lnTo>
                  <a:lnTo>
                    <a:pt x="974" y="55"/>
                  </a:lnTo>
                  <a:lnTo>
                    <a:pt x="977" y="75"/>
                  </a:lnTo>
                  <a:lnTo>
                    <a:pt x="977" y="879"/>
                  </a:lnTo>
                  <a:lnTo>
                    <a:pt x="974" y="899"/>
                  </a:lnTo>
                  <a:lnTo>
                    <a:pt x="967" y="917"/>
                  </a:lnTo>
                  <a:lnTo>
                    <a:pt x="955" y="931"/>
                  </a:lnTo>
                  <a:lnTo>
                    <a:pt x="939" y="944"/>
                  </a:lnTo>
                  <a:lnTo>
                    <a:pt x="922" y="951"/>
                  </a:lnTo>
                  <a:lnTo>
                    <a:pt x="902" y="953"/>
                  </a:lnTo>
                  <a:lnTo>
                    <a:pt x="882" y="951"/>
                  </a:lnTo>
                  <a:lnTo>
                    <a:pt x="864" y="944"/>
                  </a:lnTo>
                  <a:lnTo>
                    <a:pt x="848" y="931"/>
                  </a:lnTo>
                  <a:lnTo>
                    <a:pt x="837" y="917"/>
                  </a:lnTo>
                  <a:lnTo>
                    <a:pt x="829" y="899"/>
                  </a:lnTo>
                  <a:lnTo>
                    <a:pt x="826" y="879"/>
                  </a:lnTo>
                  <a:lnTo>
                    <a:pt x="826" y="75"/>
                  </a:lnTo>
                  <a:lnTo>
                    <a:pt x="829" y="55"/>
                  </a:lnTo>
                  <a:lnTo>
                    <a:pt x="837" y="37"/>
                  </a:lnTo>
                  <a:lnTo>
                    <a:pt x="848" y="22"/>
                  </a:lnTo>
                  <a:lnTo>
                    <a:pt x="864" y="10"/>
                  </a:lnTo>
                  <a:lnTo>
                    <a:pt x="882" y="2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bg1"/>
                </a:solidFill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73366E8-7AB4-244E-8B62-6DD83652E938}"/>
                </a:ext>
              </a:extLst>
            </p:cNvPr>
            <p:cNvSpPr txBox="1"/>
            <p:nvPr userDrawn="1"/>
          </p:nvSpPr>
          <p:spPr>
            <a:xfrm>
              <a:off x="4649748" y="3504184"/>
              <a:ext cx="342193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0" i="0" spc="80" baseline="0">
                  <a:solidFill>
                    <a:schemeClr val="accent1"/>
                  </a:solidFill>
                  <a:latin typeface="CiscoSansTT Medium" panose="020B0503020201020303" pitchFamily="34" charset="0"/>
                  <a:cs typeface="CiscoSansTT Medium" panose="020B0503020201020303" pitchFamily="34" charset="0"/>
                </a:rPr>
                <a:t>The bridge to possible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31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_Blue Binary Wav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  <p:sp>
        <p:nvSpPr>
          <p:cNvPr id="5" name="Google Shape;10;p2">
            <a:extLst>
              <a:ext uri="{FF2B5EF4-FFF2-40B4-BE49-F238E27FC236}">
                <a16:creationId xmlns:a16="http://schemas.microsoft.com/office/drawing/2014/main" id="{D1C2D74B-B9B8-1D46-8A46-47A2F4690FF7}"/>
              </a:ext>
            </a:extLst>
          </p:cNvPr>
          <p:cNvSpPr/>
          <p:nvPr userDrawn="1"/>
        </p:nvSpPr>
        <p:spPr>
          <a:xfrm>
            <a:off x="0" y="1544067"/>
            <a:ext cx="9144000" cy="3608552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96264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_Tri Color Wav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21196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  <p:sp>
        <p:nvSpPr>
          <p:cNvPr id="5" name="Google Shape;10;p2">
            <a:extLst>
              <a:ext uri="{FF2B5EF4-FFF2-40B4-BE49-F238E27FC236}">
                <a16:creationId xmlns:a16="http://schemas.microsoft.com/office/drawing/2014/main" id="{D1C2D74B-B9B8-1D46-8A46-47A2F4690FF7}"/>
              </a:ext>
            </a:extLst>
          </p:cNvPr>
          <p:cNvSpPr/>
          <p:nvPr userDrawn="1"/>
        </p:nvSpPr>
        <p:spPr>
          <a:xfrm>
            <a:off x="0" y="1544067"/>
            <a:ext cx="9144000" cy="3608552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80000">
                <a:schemeClr val="accent1"/>
              </a:gs>
              <a:gs pos="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6253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_Left_DES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36563" y="1131857"/>
            <a:ext cx="6043612" cy="25400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defRPr sz="2000">
                <a:solidFill>
                  <a:schemeClr val="bg2"/>
                </a:solidFill>
                <a:latin typeface="CiscoSansTT Light" panose="020B0503020201020303" pitchFamily="34" charset="0"/>
              </a:defRPr>
            </a:lvl1pPr>
            <a:lvl2pPr>
              <a:buClr>
                <a:schemeClr val="accent1"/>
              </a:buClr>
              <a:defRPr sz="2000">
                <a:solidFill>
                  <a:schemeClr val="bg2"/>
                </a:solidFill>
                <a:latin typeface="CiscoSansTT Light" panose="020B0503020201020303" pitchFamily="34" charset="0"/>
              </a:defRPr>
            </a:lvl2pPr>
            <a:lvl3pPr>
              <a:buClr>
                <a:schemeClr val="accent1"/>
              </a:buClr>
              <a:defRPr sz="2000">
                <a:solidFill>
                  <a:schemeClr val="bg2"/>
                </a:solidFill>
                <a:latin typeface="CiscoSansTT Light" panose="020B0503020201020303" pitchFamily="34" charset="0"/>
              </a:defRPr>
            </a:lvl3pPr>
            <a:lvl4pPr>
              <a:buClr>
                <a:schemeClr val="accent1"/>
              </a:buClr>
              <a:defRPr sz="2000">
                <a:solidFill>
                  <a:schemeClr val="bg2"/>
                </a:solidFill>
                <a:latin typeface="CiscoSansTT Light" panose="020B0503020201020303" pitchFamily="34" charset="0"/>
              </a:defRPr>
            </a:lvl4pPr>
            <a:lvl5pPr>
              <a:buClr>
                <a:schemeClr val="accent1"/>
              </a:buClr>
              <a:defRPr sz="2000">
                <a:solidFill>
                  <a:schemeClr val="bg2"/>
                </a:solidFill>
                <a:latin typeface="CiscoSansTT Light" panose="020B05030202010203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F242B4-2423-9B40-9E07-337D39EEA3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60273" y="0"/>
            <a:ext cx="2481429" cy="51435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24E31D-34CC-6549-9EFA-4739328A0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563" y="318103"/>
            <a:ext cx="6043187" cy="52322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24257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_DES Tex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0" name="Freeform 99">
            <a:extLst>
              <a:ext uri="{FF2B5EF4-FFF2-40B4-BE49-F238E27FC236}">
                <a16:creationId xmlns:a16="http://schemas.microsoft.com/office/drawing/2014/main" id="{E3D48F87-62FA-1E4E-A6B7-B8AB68CE07BF}"/>
              </a:ext>
            </a:extLst>
          </p:cNvPr>
          <p:cNvSpPr/>
          <p:nvPr userDrawn="1"/>
        </p:nvSpPr>
        <p:spPr>
          <a:xfrm>
            <a:off x="7333244" y="0"/>
            <a:ext cx="171476" cy="680718"/>
          </a:xfrm>
          <a:custGeom>
            <a:avLst/>
            <a:gdLst>
              <a:gd name="connsiteX0" fmla="*/ 0 w 171476"/>
              <a:gd name="connsiteY0" fmla="*/ 0 h 680718"/>
              <a:gd name="connsiteX1" fmla="*/ 171476 w 171476"/>
              <a:gd name="connsiteY1" fmla="*/ 0 h 680718"/>
              <a:gd name="connsiteX2" fmla="*/ 171476 w 171476"/>
              <a:gd name="connsiteY2" fmla="*/ 594663 h 680718"/>
              <a:gd name="connsiteX3" fmla="*/ 85562 w 171476"/>
              <a:gd name="connsiteY3" fmla="*/ 680718 h 680718"/>
              <a:gd name="connsiteX4" fmla="*/ 0 w 171476"/>
              <a:gd name="connsiteY4" fmla="*/ 594663 h 680718"/>
              <a:gd name="connsiteX5" fmla="*/ 0 w 171476"/>
              <a:gd name="connsiteY5" fmla="*/ 0 h 68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680718">
                <a:moveTo>
                  <a:pt x="0" y="0"/>
                </a:moveTo>
                <a:lnTo>
                  <a:pt x="171476" y="0"/>
                </a:lnTo>
                <a:lnTo>
                  <a:pt x="171476" y="594663"/>
                </a:lnTo>
                <a:cubicBezTo>
                  <a:pt x="171476" y="641923"/>
                  <a:pt x="132744" y="680718"/>
                  <a:pt x="85562" y="680718"/>
                </a:cubicBezTo>
                <a:cubicBezTo>
                  <a:pt x="38380" y="680718"/>
                  <a:pt x="0" y="641923"/>
                  <a:pt x="0" y="59466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 100">
            <a:extLst>
              <a:ext uri="{FF2B5EF4-FFF2-40B4-BE49-F238E27FC236}">
                <a16:creationId xmlns:a16="http://schemas.microsoft.com/office/drawing/2014/main" id="{F15C57A3-3927-F54B-95A0-543F13F65939}"/>
              </a:ext>
            </a:extLst>
          </p:cNvPr>
          <p:cNvSpPr/>
          <p:nvPr userDrawn="1"/>
        </p:nvSpPr>
        <p:spPr>
          <a:xfrm>
            <a:off x="7801861" y="0"/>
            <a:ext cx="171476" cy="351105"/>
          </a:xfrm>
          <a:custGeom>
            <a:avLst/>
            <a:gdLst>
              <a:gd name="connsiteX0" fmla="*/ 0 w 171476"/>
              <a:gd name="connsiteY0" fmla="*/ 0 h 351105"/>
              <a:gd name="connsiteX1" fmla="*/ 171476 w 171476"/>
              <a:gd name="connsiteY1" fmla="*/ 0 h 351105"/>
              <a:gd name="connsiteX2" fmla="*/ 171476 w 171476"/>
              <a:gd name="connsiteY2" fmla="*/ 265073 h 351105"/>
              <a:gd name="connsiteX3" fmla="*/ 85562 w 171476"/>
              <a:gd name="connsiteY3" fmla="*/ 351105 h 351105"/>
              <a:gd name="connsiteX4" fmla="*/ 0 w 171476"/>
              <a:gd name="connsiteY4" fmla="*/ 265073 h 351105"/>
              <a:gd name="connsiteX5" fmla="*/ 0 w 171476"/>
              <a:gd name="connsiteY5" fmla="*/ 0 h 351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51105">
                <a:moveTo>
                  <a:pt x="0" y="0"/>
                </a:moveTo>
                <a:lnTo>
                  <a:pt x="171476" y="0"/>
                </a:lnTo>
                <a:lnTo>
                  <a:pt x="171476" y="265073"/>
                </a:lnTo>
                <a:cubicBezTo>
                  <a:pt x="171476" y="312673"/>
                  <a:pt x="133097" y="351105"/>
                  <a:pt x="85562" y="351105"/>
                </a:cubicBezTo>
                <a:cubicBezTo>
                  <a:pt x="38380" y="351105"/>
                  <a:pt x="0" y="312673"/>
                  <a:pt x="0" y="26507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 101">
            <a:extLst>
              <a:ext uri="{FF2B5EF4-FFF2-40B4-BE49-F238E27FC236}">
                <a16:creationId xmlns:a16="http://schemas.microsoft.com/office/drawing/2014/main" id="{AF2A3623-4922-EB49-ADD4-F882EB37C2AA}"/>
              </a:ext>
            </a:extLst>
          </p:cNvPr>
          <p:cNvSpPr/>
          <p:nvPr userDrawn="1"/>
        </p:nvSpPr>
        <p:spPr>
          <a:xfrm>
            <a:off x="8504257" y="0"/>
            <a:ext cx="171476" cy="334159"/>
          </a:xfrm>
          <a:custGeom>
            <a:avLst/>
            <a:gdLst>
              <a:gd name="connsiteX0" fmla="*/ 0 w 171476"/>
              <a:gd name="connsiteY0" fmla="*/ 0 h 334159"/>
              <a:gd name="connsiteX1" fmla="*/ 171476 w 171476"/>
              <a:gd name="connsiteY1" fmla="*/ 0 h 334159"/>
              <a:gd name="connsiteX2" fmla="*/ 171476 w 171476"/>
              <a:gd name="connsiteY2" fmla="*/ 248127 h 334159"/>
              <a:gd name="connsiteX3" fmla="*/ 85914 w 171476"/>
              <a:gd name="connsiteY3" fmla="*/ 334159 h 334159"/>
              <a:gd name="connsiteX4" fmla="*/ 0 w 171476"/>
              <a:gd name="connsiteY4" fmla="*/ 248127 h 334159"/>
              <a:gd name="connsiteX5" fmla="*/ 0 w 171476"/>
              <a:gd name="connsiteY5" fmla="*/ 0 h 3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34159">
                <a:moveTo>
                  <a:pt x="0" y="0"/>
                </a:moveTo>
                <a:lnTo>
                  <a:pt x="171476" y="0"/>
                </a:lnTo>
                <a:lnTo>
                  <a:pt x="171476" y="248127"/>
                </a:lnTo>
                <a:cubicBezTo>
                  <a:pt x="171476" y="295374"/>
                  <a:pt x="133096" y="334159"/>
                  <a:pt x="85914" y="334159"/>
                </a:cubicBezTo>
                <a:cubicBezTo>
                  <a:pt x="38380" y="334159"/>
                  <a:pt x="0" y="295374"/>
                  <a:pt x="0" y="24812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 102">
            <a:extLst>
              <a:ext uri="{FF2B5EF4-FFF2-40B4-BE49-F238E27FC236}">
                <a16:creationId xmlns:a16="http://schemas.microsoft.com/office/drawing/2014/main" id="{6ED9E355-C79D-B34C-85DE-141694EA3F15}"/>
              </a:ext>
            </a:extLst>
          </p:cNvPr>
          <p:cNvSpPr/>
          <p:nvPr userDrawn="1"/>
        </p:nvSpPr>
        <p:spPr>
          <a:xfrm>
            <a:off x="8972524" y="0"/>
            <a:ext cx="168654" cy="370619"/>
          </a:xfrm>
          <a:custGeom>
            <a:avLst/>
            <a:gdLst>
              <a:gd name="connsiteX0" fmla="*/ 0 w 168654"/>
              <a:gd name="connsiteY0" fmla="*/ 0 h 370619"/>
              <a:gd name="connsiteX1" fmla="*/ 168654 w 168654"/>
              <a:gd name="connsiteY1" fmla="*/ 0 h 370619"/>
              <a:gd name="connsiteX2" fmla="*/ 168654 w 168654"/>
              <a:gd name="connsiteY2" fmla="*/ 298573 h 370619"/>
              <a:gd name="connsiteX3" fmla="*/ 164742 w 168654"/>
              <a:gd name="connsiteY3" fmla="*/ 317962 h 370619"/>
              <a:gd name="connsiteX4" fmla="*/ 85914 w 168654"/>
              <a:gd name="connsiteY4" fmla="*/ 370619 h 370619"/>
              <a:gd name="connsiteX5" fmla="*/ 0 w 168654"/>
              <a:gd name="connsiteY5" fmla="*/ 284587 h 370619"/>
              <a:gd name="connsiteX6" fmla="*/ 0 w 168654"/>
              <a:gd name="connsiteY6" fmla="*/ 0 h 37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8654" h="370619">
                <a:moveTo>
                  <a:pt x="0" y="0"/>
                </a:moveTo>
                <a:lnTo>
                  <a:pt x="168654" y="0"/>
                </a:lnTo>
                <a:lnTo>
                  <a:pt x="168654" y="298573"/>
                </a:lnTo>
                <a:lnTo>
                  <a:pt x="164742" y="317962"/>
                </a:lnTo>
                <a:cubicBezTo>
                  <a:pt x="151736" y="348802"/>
                  <a:pt x="121300" y="370619"/>
                  <a:pt x="85914" y="370619"/>
                </a:cubicBezTo>
                <a:cubicBezTo>
                  <a:pt x="38380" y="370619"/>
                  <a:pt x="0" y="331834"/>
                  <a:pt x="0" y="28458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6A816FDA-5FC1-4541-BC36-5855F53DB3FA}"/>
              </a:ext>
            </a:extLst>
          </p:cNvPr>
          <p:cNvSpPr/>
          <p:nvPr userDrawn="1"/>
        </p:nvSpPr>
        <p:spPr>
          <a:xfrm>
            <a:off x="8738389" y="146549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 104">
            <a:extLst>
              <a:ext uri="{FF2B5EF4-FFF2-40B4-BE49-F238E27FC236}">
                <a16:creationId xmlns:a16="http://schemas.microsoft.com/office/drawing/2014/main" id="{2659A311-C496-0E4E-A816-A6B290153DCC}"/>
              </a:ext>
            </a:extLst>
          </p:cNvPr>
          <p:cNvSpPr/>
          <p:nvPr userDrawn="1"/>
        </p:nvSpPr>
        <p:spPr>
          <a:xfrm>
            <a:off x="8270125" y="152922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 105">
            <a:extLst>
              <a:ext uri="{FF2B5EF4-FFF2-40B4-BE49-F238E27FC236}">
                <a16:creationId xmlns:a16="http://schemas.microsoft.com/office/drawing/2014/main" id="{58A0CB64-57D9-1F4D-A70F-7846BB948FFD}"/>
              </a:ext>
            </a:extLst>
          </p:cNvPr>
          <p:cNvSpPr/>
          <p:nvPr userDrawn="1"/>
        </p:nvSpPr>
        <p:spPr>
          <a:xfrm>
            <a:off x="8504257" y="419395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6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10118"/>
                  <a:pt x="133096" y="848561"/>
                  <a:pt x="85562" y="848561"/>
                </a:cubicBezTo>
                <a:cubicBezTo>
                  <a:pt x="38380" y="848561"/>
                  <a:pt x="0" y="810118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 106">
            <a:extLst>
              <a:ext uri="{FF2B5EF4-FFF2-40B4-BE49-F238E27FC236}">
                <a16:creationId xmlns:a16="http://schemas.microsoft.com/office/drawing/2014/main" id="{9D4C0CAE-645E-3844-9174-07FA9221EDB1}"/>
              </a:ext>
            </a:extLst>
          </p:cNvPr>
          <p:cNvSpPr/>
          <p:nvPr userDrawn="1"/>
        </p:nvSpPr>
        <p:spPr>
          <a:xfrm>
            <a:off x="7567552" y="436592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3097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 107">
            <a:extLst>
              <a:ext uri="{FF2B5EF4-FFF2-40B4-BE49-F238E27FC236}">
                <a16:creationId xmlns:a16="http://schemas.microsoft.com/office/drawing/2014/main" id="{1E6E0051-31C6-4543-AC2C-37D10E789325}"/>
              </a:ext>
            </a:extLst>
          </p:cNvPr>
          <p:cNvSpPr/>
          <p:nvPr userDrawn="1"/>
        </p:nvSpPr>
        <p:spPr>
          <a:xfrm>
            <a:off x="8972524" y="464089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40130 h 511959"/>
              <a:gd name="connsiteX4" fmla="*/ 164687 w 168654"/>
              <a:gd name="connsiteY4" fmla="*/ 459600 h 511959"/>
              <a:gd name="connsiteX5" fmla="*/ 85562 w 168654"/>
              <a:gd name="connsiteY5" fmla="*/ 511959 h 511959"/>
              <a:gd name="connsiteX6" fmla="*/ 0 w 168654"/>
              <a:gd name="connsiteY6" fmla="*/ 426280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40130"/>
                </a:lnTo>
                <a:lnTo>
                  <a:pt x="164687" y="459600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B49FFE1B-6012-4743-8F88-4EF7CBD670A8}"/>
              </a:ext>
            </a:extLst>
          </p:cNvPr>
          <p:cNvSpPr/>
          <p:nvPr userDrawn="1"/>
        </p:nvSpPr>
        <p:spPr>
          <a:xfrm>
            <a:off x="8035993" y="466076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id="{65D78000-B0C0-A84B-9304-58ABE153C977}"/>
              </a:ext>
            </a:extLst>
          </p:cNvPr>
          <p:cNvSpPr/>
          <p:nvPr userDrawn="1"/>
        </p:nvSpPr>
        <p:spPr>
          <a:xfrm>
            <a:off x="8738389" y="1056379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id="{66A46BCA-8DC5-894D-8B68-443C4EECE07B}"/>
              </a:ext>
            </a:extLst>
          </p:cNvPr>
          <p:cNvSpPr/>
          <p:nvPr userDrawn="1"/>
        </p:nvSpPr>
        <p:spPr>
          <a:xfrm>
            <a:off x="8270125" y="1080809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 111">
            <a:extLst>
              <a:ext uri="{FF2B5EF4-FFF2-40B4-BE49-F238E27FC236}">
                <a16:creationId xmlns:a16="http://schemas.microsoft.com/office/drawing/2014/main" id="{AA07CC8D-3FEB-204E-81DA-716A74E4B1D1}"/>
              </a:ext>
            </a:extLst>
          </p:cNvPr>
          <p:cNvSpPr/>
          <p:nvPr userDrawn="1"/>
        </p:nvSpPr>
        <p:spPr>
          <a:xfrm>
            <a:off x="7333244" y="1082125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 112">
            <a:extLst>
              <a:ext uri="{FF2B5EF4-FFF2-40B4-BE49-F238E27FC236}">
                <a16:creationId xmlns:a16="http://schemas.microsoft.com/office/drawing/2014/main" id="{11B77F5C-1E69-7448-ADC1-9B3815788CB5}"/>
              </a:ext>
            </a:extLst>
          </p:cNvPr>
          <p:cNvSpPr/>
          <p:nvPr userDrawn="1"/>
        </p:nvSpPr>
        <p:spPr>
          <a:xfrm>
            <a:off x="7801861" y="1082323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7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974D3ED4-1189-384D-8C73-986AAC6A6D2E}"/>
              </a:ext>
            </a:extLst>
          </p:cNvPr>
          <p:cNvSpPr/>
          <p:nvPr userDrawn="1"/>
        </p:nvSpPr>
        <p:spPr>
          <a:xfrm>
            <a:off x="8504257" y="1353192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6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3096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 114">
            <a:extLst>
              <a:ext uri="{FF2B5EF4-FFF2-40B4-BE49-F238E27FC236}">
                <a16:creationId xmlns:a16="http://schemas.microsoft.com/office/drawing/2014/main" id="{8F2FF6B9-F476-484F-B583-744B9F418CEA}"/>
              </a:ext>
            </a:extLst>
          </p:cNvPr>
          <p:cNvSpPr/>
          <p:nvPr userDrawn="1"/>
        </p:nvSpPr>
        <p:spPr>
          <a:xfrm>
            <a:off x="7567552" y="1353989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7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3097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 115">
            <a:extLst>
              <a:ext uri="{FF2B5EF4-FFF2-40B4-BE49-F238E27FC236}">
                <a16:creationId xmlns:a16="http://schemas.microsoft.com/office/drawing/2014/main" id="{6B5C0375-B4E4-594A-89BE-59E7A1B4797F}"/>
              </a:ext>
            </a:extLst>
          </p:cNvPr>
          <p:cNvSpPr/>
          <p:nvPr userDrawn="1"/>
        </p:nvSpPr>
        <p:spPr>
          <a:xfrm>
            <a:off x="8972524" y="1391623"/>
            <a:ext cx="168654" cy="512312"/>
          </a:xfrm>
          <a:custGeom>
            <a:avLst/>
            <a:gdLst>
              <a:gd name="connsiteX0" fmla="*/ 85562 w 168654"/>
              <a:gd name="connsiteY0" fmla="*/ 0 h 512312"/>
              <a:gd name="connsiteX1" fmla="*/ 164687 w 168654"/>
              <a:gd name="connsiteY1" fmla="*/ 52657 h 512312"/>
              <a:gd name="connsiteX2" fmla="*/ 168654 w 168654"/>
              <a:gd name="connsiteY2" fmla="*/ 72159 h 512312"/>
              <a:gd name="connsiteX3" fmla="*/ 168654 w 168654"/>
              <a:gd name="connsiteY3" fmla="*/ 440153 h 512312"/>
              <a:gd name="connsiteX4" fmla="*/ 164687 w 168654"/>
              <a:gd name="connsiteY4" fmla="*/ 459655 h 512312"/>
              <a:gd name="connsiteX5" fmla="*/ 85562 w 168654"/>
              <a:gd name="connsiteY5" fmla="*/ 512312 h 512312"/>
              <a:gd name="connsiteX6" fmla="*/ 0 w 168654"/>
              <a:gd name="connsiteY6" fmla="*/ 426280 h 512312"/>
              <a:gd name="connsiteX7" fmla="*/ 0 w 168654"/>
              <a:gd name="connsiteY7" fmla="*/ 86032 h 512312"/>
              <a:gd name="connsiteX8" fmla="*/ 85562 w 168654"/>
              <a:gd name="connsiteY8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2312">
                <a:moveTo>
                  <a:pt x="85562" y="0"/>
                </a:moveTo>
                <a:cubicBezTo>
                  <a:pt x="120948" y="0"/>
                  <a:pt x="151582" y="21816"/>
                  <a:pt x="164687" y="52657"/>
                </a:cubicBezTo>
                <a:lnTo>
                  <a:pt x="168654" y="72159"/>
                </a:lnTo>
                <a:lnTo>
                  <a:pt x="168654" y="440153"/>
                </a:lnTo>
                <a:lnTo>
                  <a:pt x="164687" y="459655"/>
                </a:lnTo>
                <a:cubicBezTo>
                  <a:pt x="151582" y="490495"/>
                  <a:pt x="120948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 116">
            <a:extLst>
              <a:ext uri="{FF2B5EF4-FFF2-40B4-BE49-F238E27FC236}">
                <a16:creationId xmlns:a16="http://schemas.microsoft.com/office/drawing/2014/main" id="{22FCF61B-5F23-6B4F-8C0A-C0FA41C045E4}"/>
              </a:ext>
            </a:extLst>
          </p:cNvPr>
          <p:cNvSpPr/>
          <p:nvPr userDrawn="1"/>
        </p:nvSpPr>
        <p:spPr>
          <a:xfrm>
            <a:off x="8035993" y="1397313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 117">
            <a:extLst>
              <a:ext uri="{FF2B5EF4-FFF2-40B4-BE49-F238E27FC236}">
                <a16:creationId xmlns:a16="http://schemas.microsoft.com/office/drawing/2014/main" id="{6A3A59C7-EBE2-AE49-A02F-B9E39F2EA1CE}"/>
              </a:ext>
            </a:extLst>
          </p:cNvPr>
          <p:cNvSpPr/>
          <p:nvPr userDrawn="1"/>
        </p:nvSpPr>
        <p:spPr>
          <a:xfrm>
            <a:off x="8738389" y="1990327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 118">
            <a:extLst>
              <a:ext uri="{FF2B5EF4-FFF2-40B4-BE49-F238E27FC236}">
                <a16:creationId xmlns:a16="http://schemas.microsoft.com/office/drawing/2014/main" id="{2BCAE188-2561-B043-BC84-7FFFBC8D3A09}"/>
              </a:ext>
            </a:extLst>
          </p:cNvPr>
          <p:cNvSpPr/>
          <p:nvPr userDrawn="1"/>
        </p:nvSpPr>
        <p:spPr>
          <a:xfrm>
            <a:off x="7333244" y="1995491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 119">
            <a:extLst>
              <a:ext uri="{FF2B5EF4-FFF2-40B4-BE49-F238E27FC236}">
                <a16:creationId xmlns:a16="http://schemas.microsoft.com/office/drawing/2014/main" id="{CFDB14C1-8703-D741-A727-CA060FF58A9F}"/>
              </a:ext>
            </a:extLst>
          </p:cNvPr>
          <p:cNvSpPr/>
          <p:nvPr userDrawn="1"/>
        </p:nvSpPr>
        <p:spPr>
          <a:xfrm>
            <a:off x="7801861" y="2005549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 120">
            <a:extLst>
              <a:ext uri="{FF2B5EF4-FFF2-40B4-BE49-F238E27FC236}">
                <a16:creationId xmlns:a16="http://schemas.microsoft.com/office/drawing/2014/main" id="{7D7E7657-DB62-0B41-87A8-72ABFDC03B3E}"/>
              </a:ext>
            </a:extLst>
          </p:cNvPr>
          <p:cNvSpPr/>
          <p:nvPr userDrawn="1"/>
        </p:nvSpPr>
        <p:spPr>
          <a:xfrm>
            <a:off x="8270125" y="2008343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 121">
            <a:extLst>
              <a:ext uri="{FF2B5EF4-FFF2-40B4-BE49-F238E27FC236}">
                <a16:creationId xmlns:a16="http://schemas.microsoft.com/office/drawing/2014/main" id="{0DD0FD0E-5D28-794E-9914-81B87EC4FDA4}"/>
              </a:ext>
            </a:extLst>
          </p:cNvPr>
          <p:cNvSpPr/>
          <p:nvPr userDrawn="1"/>
        </p:nvSpPr>
        <p:spPr>
          <a:xfrm>
            <a:off x="8504257" y="2286989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2744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 122">
            <a:extLst>
              <a:ext uri="{FF2B5EF4-FFF2-40B4-BE49-F238E27FC236}">
                <a16:creationId xmlns:a16="http://schemas.microsoft.com/office/drawing/2014/main" id="{04ED5347-D6B0-F94E-932B-FAB4A7DDB782}"/>
              </a:ext>
            </a:extLst>
          </p:cNvPr>
          <p:cNvSpPr/>
          <p:nvPr userDrawn="1"/>
        </p:nvSpPr>
        <p:spPr>
          <a:xfrm>
            <a:off x="8972524" y="2319157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40130 h 511959"/>
              <a:gd name="connsiteX4" fmla="*/ 164687 w 168654"/>
              <a:gd name="connsiteY4" fmla="*/ 459600 h 511959"/>
              <a:gd name="connsiteX5" fmla="*/ 85562 w 168654"/>
              <a:gd name="connsiteY5" fmla="*/ 511959 h 511959"/>
              <a:gd name="connsiteX6" fmla="*/ 0 w 168654"/>
              <a:gd name="connsiteY6" fmla="*/ 426280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40130"/>
                </a:lnTo>
                <a:lnTo>
                  <a:pt x="164687" y="459600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 123">
            <a:extLst>
              <a:ext uri="{FF2B5EF4-FFF2-40B4-BE49-F238E27FC236}">
                <a16:creationId xmlns:a16="http://schemas.microsoft.com/office/drawing/2014/main" id="{3907BA3D-93DA-6041-91FA-BE1D0EC3B3B2}"/>
              </a:ext>
            </a:extLst>
          </p:cNvPr>
          <p:cNvSpPr/>
          <p:nvPr userDrawn="1"/>
        </p:nvSpPr>
        <p:spPr>
          <a:xfrm>
            <a:off x="8035993" y="2328550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84DAE7A1-965E-B942-933C-2BAA08A30F5B}"/>
              </a:ext>
            </a:extLst>
          </p:cNvPr>
          <p:cNvSpPr/>
          <p:nvPr userDrawn="1"/>
        </p:nvSpPr>
        <p:spPr>
          <a:xfrm>
            <a:off x="7567552" y="2607635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732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732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 125">
            <a:extLst>
              <a:ext uri="{FF2B5EF4-FFF2-40B4-BE49-F238E27FC236}">
                <a16:creationId xmlns:a16="http://schemas.microsoft.com/office/drawing/2014/main" id="{87BBB7D8-D288-9242-BC55-8262C3297C3D}"/>
              </a:ext>
            </a:extLst>
          </p:cNvPr>
          <p:cNvSpPr/>
          <p:nvPr userDrawn="1"/>
        </p:nvSpPr>
        <p:spPr>
          <a:xfrm>
            <a:off x="8738389" y="2899224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 126">
            <a:extLst>
              <a:ext uri="{FF2B5EF4-FFF2-40B4-BE49-F238E27FC236}">
                <a16:creationId xmlns:a16="http://schemas.microsoft.com/office/drawing/2014/main" id="{64A4272A-42BB-7942-A4C4-B5290A14692D}"/>
              </a:ext>
            </a:extLst>
          </p:cNvPr>
          <p:cNvSpPr/>
          <p:nvPr userDrawn="1"/>
        </p:nvSpPr>
        <p:spPr>
          <a:xfrm>
            <a:off x="7333244" y="2909210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732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732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3B89707F-6977-F645-BC11-3287AE206094}"/>
              </a:ext>
            </a:extLst>
          </p:cNvPr>
          <p:cNvSpPr/>
          <p:nvPr userDrawn="1"/>
        </p:nvSpPr>
        <p:spPr>
          <a:xfrm>
            <a:off x="7801861" y="2928775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 128">
            <a:extLst>
              <a:ext uri="{FF2B5EF4-FFF2-40B4-BE49-F238E27FC236}">
                <a16:creationId xmlns:a16="http://schemas.microsoft.com/office/drawing/2014/main" id="{0436E90F-F015-C74B-9EEF-4BDD0C7E5A75}"/>
              </a:ext>
            </a:extLst>
          </p:cNvPr>
          <p:cNvSpPr/>
          <p:nvPr userDrawn="1"/>
        </p:nvSpPr>
        <p:spPr>
          <a:xfrm>
            <a:off x="8270125" y="2935877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 129">
            <a:extLst>
              <a:ext uri="{FF2B5EF4-FFF2-40B4-BE49-F238E27FC236}">
                <a16:creationId xmlns:a16="http://schemas.microsoft.com/office/drawing/2014/main" id="{09A55558-028A-F844-993A-228E8BCAABF0}"/>
              </a:ext>
            </a:extLst>
          </p:cNvPr>
          <p:cNvSpPr/>
          <p:nvPr userDrawn="1"/>
        </p:nvSpPr>
        <p:spPr>
          <a:xfrm>
            <a:off x="7567376" y="3207819"/>
            <a:ext cx="171829" cy="848561"/>
          </a:xfrm>
          <a:custGeom>
            <a:avLst/>
            <a:gdLst>
              <a:gd name="connsiteX0" fmla="*/ 85915 w 171829"/>
              <a:gd name="connsiteY0" fmla="*/ 0 h 848561"/>
              <a:gd name="connsiteX1" fmla="*/ 171829 w 171829"/>
              <a:gd name="connsiteY1" fmla="*/ 85703 h 848561"/>
              <a:gd name="connsiteX2" fmla="*/ 171829 w 171829"/>
              <a:gd name="connsiteY2" fmla="*/ 762506 h 848561"/>
              <a:gd name="connsiteX3" fmla="*/ 85915 w 171829"/>
              <a:gd name="connsiteY3" fmla="*/ 848561 h 848561"/>
              <a:gd name="connsiteX4" fmla="*/ 0 w 171829"/>
              <a:gd name="connsiteY4" fmla="*/ 762506 h 848561"/>
              <a:gd name="connsiteX5" fmla="*/ 0 w 171829"/>
              <a:gd name="connsiteY5" fmla="*/ 85703 h 848561"/>
              <a:gd name="connsiteX6" fmla="*/ 85915 w 171829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829" h="848561">
                <a:moveTo>
                  <a:pt x="85915" y="0"/>
                </a:moveTo>
                <a:cubicBezTo>
                  <a:pt x="133097" y="0"/>
                  <a:pt x="171829" y="38443"/>
                  <a:pt x="171829" y="85703"/>
                </a:cubicBezTo>
                <a:lnTo>
                  <a:pt x="171829" y="762506"/>
                </a:lnTo>
                <a:cubicBezTo>
                  <a:pt x="171829" y="809766"/>
                  <a:pt x="133097" y="848561"/>
                  <a:pt x="85915" y="848561"/>
                </a:cubicBezTo>
                <a:cubicBezTo>
                  <a:pt x="38732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732" y="0"/>
                  <a:pt x="85915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 130">
            <a:extLst>
              <a:ext uri="{FF2B5EF4-FFF2-40B4-BE49-F238E27FC236}">
                <a16:creationId xmlns:a16="http://schemas.microsoft.com/office/drawing/2014/main" id="{1A441126-F6AA-ED42-B26B-165AD41B0A3F}"/>
              </a:ext>
            </a:extLst>
          </p:cNvPr>
          <p:cNvSpPr/>
          <p:nvPr userDrawn="1"/>
        </p:nvSpPr>
        <p:spPr>
          <a:xfrm>
            <a:off x="8504257" y="3220786"/>
            <a:ext cx="171476" cy="848209"/>
          </a:xfrm>
          <a:custGeom>
            <a:avLst/>
            <a:gdLst>
              <a:gd name="connsiteX0" fmla="*/ 85562 w 171476"/>
              <a:gd name="connsiteY0" fmla="*/ 0 h 848209"/>
              <a:gd name="connsiteX1" fmla="*/ 171476 w 171476"/>
              <a:gd name="connsiteY1" fmla="*/ 85703 h 848209"/>
              <a:gd name="connsiteX2" fmla="*/ 171476 w 171476"/>
              <a:gd name="connsiteY2" fmla="*/ 762507 h 848209"/>
              <a:gd name="connsiteX3" fmla="*/ 85562 w 171476"/>
              <a:gd name="connsiteY3" fmla="*/ 848209 h 848209"/>
              <a:gd name="connsiteX4" fmla="*/ 0 w 171476"/>
              <a:gd name="connsiteY4" fmla="*/ 762507 h 848209"/>
              <a:gd name="connsiteX5" fmla="*/ 0 w 171476"/>
              <a:gd name="connsiteY5" fmla="*/ 85703 h 848209"/>
              <a:gd name="connsiteX6" fmla="*/ 85562 w 171476"/>
              <a:gd name="connsiteY6" fmla="*/ 0 h 84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20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7"/>
                </a:lnTo>
                <a:cubicBezTo>
                  <a:pt x="171476" y="809766"/>
                  <a:pt x="132744" y="848209"/>
                  <a:pt x="85562" y="848209"/>
                </a:cubicBezTo>
                <a:cubicBezTo>
                  <a:pt x="38380" y="848209"/>
                  <a:pt x="0" y="809766"/>
                  <a:pt x="0" y="762507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D83C2B0A-EDB8-7C49-A82C-6586493D93EF}"/>
              </a:ext>
            </a:extLst>
          </p:cNvPr>
          <p:cNvSpPr/>
          <p:nvPr userDrawn="1"/>
        </p:nvSpPr>
        <p:spPr>
          <a:xfrm>
            <a:off x="8972524" y="3246691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39862 h 511959"/>
              <a:gd name="connsiteX4" fmla="*/ 164687 w 168654"/>
              <a:gd name="connsiteY4" fmla="*/ 459451 h 511959"/>
              <a:gd name="connsiteX5" fmla="*/ 85562 w 168654"/>
              <a:gd name="connsiteY5" fmla="*/ 511959 h 511959"/>
              <a:gd name="connsiteX6" fmla="*/ 0 w 168654"/>
              <a:gd name="connsiteY6" fmla="*/ 425927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39862"/>
                </a:lnTo>
                <a:lnTo>
                  <a:pt x="164687" y="459451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D69EB056-CD02-AF40-B87A-335C0BF39162}"/>
              </a:ext>
            </a:extLst>
          </p:cNvPr>
          <p:cNvSpPr/>
          <p:nvPr userDrawn="1"/>
        </p:nvSpPr>
        <p:spPr>
          <a:xfrm>
            <a:off x="8035993" y="3260140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174"/>
                  <a:pt x="132744" y="511959"/>
                  <a:pt x="85562" y="511959"/>
                </a:cubicBezTo>
                <a:cubicBezTo>
                  <a:pt x="38380" y="511959"/>
                  <a:pt x="0" y="473174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A68D76BA-7D24-634F-AEA7-8D37CA3264CB}"/>
              </a:ext>
            </a:extLst>
          </p:cNvPr>
          <p:cNvSpPr/>
          <p:nvPr userDrawn="1"/>
        </p:nvSpPr>
        <p:spPr>
          <a:xfrm>
            <a:off x="7333244" y="3822576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6055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6055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2744" y="0"/>
                  <a:pt x="171476" y="38443"/>
                  <a:pt x="171476" y="86055"/>
                </a:cubicBezTo>
                <a:lnTo>
                  <a:pt x="171476" y="762506"/>
                </a:lnTo>
                <a:cubicBezTo>
                  <a:pt x="171476" y="810119"/>
                  <a:pt x="132744" y="848561"/>
                  <a:pt x="85562" y="848561"/>
                </a:cubicBezTo>
                <a:cubicBezTo>
                  <a:pt x="38380" y="848561"/>
                  <a:pt x="0" y="810119"/>
                  <a:pt x="0" y="762506"/>
                </a:cubicBezTo>
                <a:lnTo>
                  <a:pt x="0" y="86055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 134">
            <a:extLst>
              <a:ext uri="{FF2B5EF4-FFF2-40B4-BE49-F238E27FC236}">
                <a16:creationId xmlns:a16="http://schemas.microsoft.com/office/drawing/2014/main" id="{52113A77-595F-7F48-9907-0B872202E3D8}"/>
              </a:ext>
            </a:extLst>
          </p:cNvPr>
          <p:cNvSpPr/>
          <p:nvPr userDrawn="1"/>
        </p:nvSpPr>
        <p:spPr>
          <a:xfrm>
            <a:off x="8738389" y="3833171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 135">
            <a:extLst>
              <a:ext uri="{FF2B5EF4-FFF2-40B4-BE49-F238E27FC236}">
                <a16:creationId xmlns:a16="http://schemas.microsoft.com/office/drawing/2014/main" id="{1B4F3349-6E1D-D049-9AB8-C770C7A23C63}"/>
              </a:ext>
            </a:extLst>
          </p:cNvPr>
          <p:cNvSpPr/>
          <p:nvPr userDrawn="1"/>
        </p:nvSpPr>
        <p:spPr>
          <a:xfrm>
            <a:off x="7801861" y="3852001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8 h 511959"/>
              <a:gd name="connsiteX3" fmla="*/ 85914 w 171476"/>
              <a:gd name="connsiteY3" fmla="*/ 511959 h 511959"/>
              <a:gd name="connsiteX4" fmla="*/ 0 w 171476"/>
              <a:gd name="connsiteY4" fmla="*/ 425928 h 511959"/>
              <a:gd name="connsiteX5" fmla="*/ 0 w 171476"/>
              <a:gd name="connsiteY5" fmla="*/ 85679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5679"/>
                </a:cubicBezTo>
                <a:lnTo>
                  <a:pt x="171476" y="425928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5928"/>
                </a:cubicBezTo>
                <a:lnTo>
                  <a:pt x="0" y="85679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 136">
            <a:extLst>
              <a:ext uri="{FF2B5EF4-FFF2-40B4-BE49-F238E27FC236}">
                <a16:creationId xmlns:a16="http://schemas.microsoft.com/office/drawing/2014/main" id="{D6F345D1-DD39-A349-AD21-0D6DDC0D2EBC}"/>
              </a:ext>
            </a:extLst>
          </p:cNvPr>
          <p:cNvSpPr/>
          <p:nvPr userDrawn="1"/>
        </p:nvSpPr>
        <p:spPr>
          <a:xfrm>
            <a:off x="8270125" y="3863411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8 h 511959"/>
              <a:gd name="connsiteX3" fmla="*/ 85562 w 171476"/>
              <a:gd name="connsiteY3" fmla="*/ 511959 h 511959"/>
              <a:gd name="connsiteX4" fmla="*/ 0 w 171476"/>
              <a:gd name="connsiteY4" fmla="*/ 425928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8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8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 137">
            <a:extLst>
              <a:ext uri="{FF2B5EF4-FFF2-40B4-BE49-F238E27FC236}">
                <a16:creationId xmlns:a16="http://schemas.microsoft.com/office/drawing/2014/main" id="{4581BE8F-F13D-FD47-AF14-2C8687A12322}"/>
              </a:ext>
            </a:extLst>
          </p:cNvPr>
          <p:cNvSpPr/>
          <p:nvPr userDrawn="1"/>
        </p:nvSpPr>
        <p:spPr>
          <a:xfrm>
            <a:off x="8035993" y="4191733"/>
            <a:ext cx="171476" cy="848209"/>
          </a:xfrm>
          <a:custGeom>
            <a:avLst/>
            <a:gdLst>
              <a:gd name="connsiteX0" fmla="*/ 85562 w 171476"/>
              <a:gd name="connsiteY0" fmla="*/ 0 h 848209"/>
              <a:gd name="connsiteX1" fmla="*/ 171476 w 171476"/>
              <a:gd name="connsiteY1" fmla="*/ 85703 h 848209"/>
              <a:gd name="connsiteX2" fmla="*/ 171476 w 171476"/>
              <a:gd name="connsiteY2" fmla="*/ 762507 h 848209"/>
              <a:gd name="connsiteX3" fmla="*/ 85562 w 171476"/>
              <a:gd name="connsiteY3" fmla="*/ 848209 h 848209"/>
              <a:gd name="connsiteX4" fmla="*/ 0 w 171476"/>
              <a:gd name="connsiteY4" fmla="*/ 762507 h 848209"/>
              <a:gd name="connsiteX5" fmla="*/ 0 w 171476"/>
              <a:gd name="connsiteY5" fmla="*/ 85703 h 848209"/>
              <a:gd name="connsiteX6" fmla="*/ 85562 w 171476"/>
              <a:gd name="connsiteY6" fmla="*/ 0 h 84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20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7"/>
                </a:lnTo>
                <a:cubicBezTo>
                  <a:pt x="171476" y="809766"/>
                  <a:pt x="132744" y="848209"/>
                  <a:pt x="85562" y="848209"/>
                </a:cubicBezTo>
                <a:cubicBezTo>
                  <a:pt x="38380" y="848209"/>
                  <a:pt x="0" y="809766"/>
                  <a:pt x="0" y="762507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 138">
            <a:extLst>
              <a:ext uri="{FF2B5EF4-FFF2-40B4-BE49-F238E27FC236}">
                <a16:creationId xmlns:a16="http://schemas.microsoft.com/office/drawing/2014/main" id="{25EA8416-E9DF-7842-890A-1CD0A7754CCC}"/>
              </a:ext>
            </a:extLst>
          </p:cNvPr>
          <p:cNvSpPr/>
          <p:nvPr userDrawn="1"/>
        </p:nvSpPr>
        <p:spPr>
          <a:xfrm>
            <a:off x="7567552" y="4461465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 139">
            <a:extLst>
              <a:ext uri="{FF2B5EF4-FFF2-40B4-BE49-F238E27FC236}">
                <a16:creationId xmlns:a16="http://schemas.microsoft.com/office/drawing/2014/main" id="{FC1E467F-574E-6348-A8B1-825A1B16A04A}"/>
              </a:ext>
            </a:extLst>
          </p:cNvPr>
          <p:cNvSpPr/>
          <p:nvPr userDrawn="1"/>
        </p:nvSpPr>
        <p:spPr>
          <a:xfrm>
            <a:off x="8504257" y="4467394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 140">
            <a:extLst>
              <a:ext uri="{FF2B5EF4-FFF2-40B4-BE49-F238E27FC236}">
                <a16:creationId xmlns:a16="http://schemas.microsoft.com/office/drawing/2014/main" id="{6FA7F976-54F5-054D-89F9-D02B22658944}"/>
              </a:ext>
            </a:extLst>
          </p:cNvPr>
          <p:cNvSpPr/>
          <p:nvPr userDrawn="1"/>
        </p:nvSpPr>
        <p:spPr>
          <a:xfrm>
            <a:off x="8972524" y="4495620"/>
            <a:ext cx="168654" cy="512312"/>
          </a:xfrm>
          <a:custGeom>
            <a:avLst/>
            <a:gdLst>
              <a:gd name="connsiteX0" fmla="*/ 85914 w 168654"/>
              <a:gd name="connsiteY0" fmla="*/ 0 h 512312"/>
              <a:gd name="connsiteX1" fmla="*/ 164742 w 168654"/>
              <a:gd name="connsiteY1" fmla="*/ 52657 h 512312"/>
              <a:gd name="connsiteX2" fmla="*/ 168654 w 168654"/>
              <a:gd name="connsiteY2" fmla="*/ 72046 h 512312"/>
              <a:gd name="connsiteX3" fmla="*/ 168654 w 168654"/>
              <a:gd name="connsiteY3" fmla="*/ 440267 h 512312"/>
              <a:gd name="connsiteX4" fmla="*/ 164742 w 168654"/>
              <a:gd name="connsiteY4" fmla="*/ 459655 h 512312"/>
              <a:gd name="connsiteX5" fmla="*/ 85914 w 168654"/>
              <a:gd name="connsiteY5" fmla="*/ 512312 h 512312"/>
              <a:gd name="connsiteX6" fmla="*/ 0 w 168654"/>
              <a:gd name="connsiteY6" fmla="*/ 426280 h 512312"/>
              <a:gd name="connsiteX7" fmla="*/ 0 w 168654"/>
              <a:gd name="connsiteY7" fmla="*/ 86032 h 512312"/>
              <a:gd name="connsiteX8" fmla="*/ 85914 w 168654"/>
              <a:gd name="connsiteY8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2312">
                <a:moveTo>
                  <a:pt x="85914" y="0"/>
                </a:moveTo>
                <a:cubicBezTo>
                  <a:pt x="121300" y="0"/>
                  <a:pt x="151736" y="21817"/>
                  <a:pt x="164742" y="52657"/>
                </a:cubicBezTo>
                <a:lnTo>
                  <a:pt x="168654" y="72046"/>
                </a:lnTo>
                <a:lnTo>
                  <a:pt x="168654" y="440267"/>
                </a:lnTo>
                <a:lnTo>
                  <a:pt x="164742" y="459655"/>
                </a:lnTo>
                <a:cubicBezTo>
                  <a:pt x="151736" y="490496"/>
                  <a:pt x="121300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 141">
            <a:extLst>
              <a:ext uri="{FF2B5EF4-FFF2-40B4-BE49-F238E27FC236}">
                <a16:creationId xmlns:a16="http://schemas.microsoft.com/office/drawing/2014/main" id="{FB023584-7F76-9C47-A0BF-9FB1D18CEE17}"/>
              </a:ext>
            </a:extLst>
          </p:cNvPr>
          <p:cNvSpPr/>
          <p:nvPr userDrawn="1"/>
        </p:nvSpPr>
        <p:spPr>
          <a:xfrm>
            <a:off x="7333244" y="4757521"/>
            <a:ext cx="171476" cy="385979"/>
          </a:xfrm>
          <a:custGeom>
            <a:avLst/>
            <a:gdLst>
              <a:gd name="connsiteX0" fmla="*/ 85562 w 171476"/>
              <a:gd name="connsiteY0" fmla="*/ 0 h 385979"/>
              <a:gd name="connsiteX1" fmla="*/ 171476 w 171476"/>
              <a:gd name="connsiteY1" fmla="*/ 85703 h 385979"/>
              <a:gd name="connsiteX2" fmla="*/ 171476 w 171476"/>
              <a:gd name="connsiteY2" fmla="*/ 385979 h 385979"/>
              <a:gd name="connsiteX3" fmla="*/ 0 w 171476"/>
              <a:gd name="connsiteY3" fmla="*/ 385979 h 385979"/>
              <a:gd name="connsiteX4" fmla="*/ 0 w 171476"/>
              <a:gd name="connsiteY4" fmla="*/ 85703 h 385979"/>
              <a:gd name="connsiteX5" fmla="*/ 85562 w 171476"/>
              <a:gd name="connsiteY5" fmla="*/ 0 h 38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8597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385979"/>
                </a:lnTo>
                <a:lnTo>
                  <a:pt x="0" y="385979"/>
                </a:ln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 142">
            <a:extLst>
              <a:ext uri="{FF2B5EF4-FFF2-40B4-BE49-F238E27FC236}">
                <a16:creationId xmlns:a16="http://schemas.microsoft.com/office/drawing/2014/main" id="{83AFFEF8-D292-C742-BBDD-72A8F8410337}"/>
              </a:ext>
            </a:extLst>
          </p:cNvPr>
          <p:cNvSpPr/>
          <p:nvPr userDrawn="1"/>
        </p:nvSpPr>
        <p:spPr>
          <a:xfrm>
            <a:off x="8738389" y="4771179"/>
            <a:ext cx="171476" cy="372321"/>
          </a:xfrm>
          <a:custGeom>
            <a:avLst/>
            <a:gdLst>
              <a:gd name="connsiteX0" fmla="*/ 85914 w 171476"/>
              <a:gd name="connsiteY0" fmla="*/ 0 h 372321"/>
              <a:gd name="connsiteX1" fmla="*/ 171476 w 171476"/>
              <a:gd name="connsiteY1" fmla="*/ 86032 h 372321"/>
              <a:gd name="connsiteX2" fmla="*/ 171476 w 171476"/>
              <a:gd name="connsiteY2" fmla="*/ 372321 h 372321"/>
              <a:gd name="connsiteX3" fmla="*/ 0 w 171476"/>
              <a:gd name="connsiteY3" fmla="*/ 372321 h 372321"/>
              <a:gd name="connsiteX4" fmla="*/ 0 w 171476"/>
              <a:gd name="connsiteY4" fmla="*/ 86032 h 372321"/>
              <a:gd name="connsiteX5" fmla="*/ 85914 w 171476"/>
              <a:gd name="connsiteY5" fmla="*/ 0 h 37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72321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372321"/>
                </a:lnTo>
                <a:lnTo>
                  <a:pt x="0" y="372321"/>
                </a:ln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 143">
            <a:extLst>
              <a:ext uri="{FF2B5EF4-FFF2-40B4-BE49-F238E27FC236}">
                <a16:creationId xmlns:a16="http://schemas.microsoft.com/office/drawing/2014/main" id="{95838180-B5F8-5E42-841B-9640CAE32FA4}"/>
              </a:ext>
            </a:extLst>
          </p:cNvPr>
          <p:cNvSpPr/>
          <p:nvPr userDrawn="1"/>
        </p:nvSpPr>
        <p:spPr>
          <a:xfrm>
            <a:off x="7801861" y="4775227"/>
            <a:ext cx="171476" cy="368273"/>
          </a:xfrm>
          <a:custGeom>
            <a:avLst/>
            <a:gdLst>
              <a:gd name="connsiteX0" fmla="*/ 85562 w 171476"/>
              <a:gd name="connsiteY0" fmla="*/ 0 h 368273"/>
              <a:gd name="connsiteX1" fmla="*/ 171476 w 171476"/>
              <a:gd name="connsiteY1" fmla="*/ 85679 h 368273"/>
              <a:gd name="connsiteX2" fmla="*/ 171476 w 171476"/>
              <a:gd name="connsiteY2" fmla="*/ 368273 h 368273"/>
              <a:gd name="connsiteX3" fmla="*/ 0 w 171476"/>
              <a:gd name="connsiteY3" fmla="*/ 368273 h 368273"/>
              <a:gd name="connsiteX4" fmla="*/ 0 w 171476"/>
              <a:gd name="connsiteY4" fmla="*/ 85679 h 368273"/>
              <a:gd name="connsiteX5" fmla="*/ 85562 w 171476"/>
              <a:gd name="connsiteY5" fmla="*/ 0 h 36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68273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368273"/>
                </a:lnTo>
                <a:lnTo>
                  <a:pt x="0" y="368273"/>
                </a:ln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 144">
            <a:extLst>
              <a:ext uri="{FF2B5EF4-FFF2-40B4-BE49-F238E27FC236}">
                <a16:creationId xmlns:a16="http://schemas.microsoft.com/office/drawing/2014/main" id="{B2D2BD24-052B-1247-AE00-69DCC6F9B274}"/>
              </a:ext>
            </a:extLst>
          </p:cNvPr>
          <p:cNvSpPr/>
          <p:nvPr userDrawn="1"/>
        </p:nvSpPr>
        <p:spPr>
          <a:xfrm>
            <a:off x="8270125" y="4790235"/>
            <a:ext cx="171476" cy="353265"/>
          </a:xfrm>
          <a:custGeom>
            <a:avLst/>
            <a:gdLst>
              <a:gd name="connsiteX0" fmla="*/ 85914 w 171476"/>
              <a:gd name="connsiteY0" fmla="*/ 0 h 353265"/>
              <a:gd name="connsiteX1" fmla="*/ 171476 w 171476"/>
              <a:gd name="connsiteY1" fmla="*/ 86032 h 353265"/>
              <a:gd name="connsiteX2" fmla="*/ 171476 w 171476"/>
              <a:gd name="connsiteY2" fmla="*/ 353265 h 353265"/>
              <a:gd name="connsiteX3" fmla="*/ 0 w 171476"/>
              <a:gd name="connsiteY3" fmla="*/ 353265 h 353265"/>
              <a:gd name="connsiteX4" fmla="*/ 0 w 171476"/>
              <a:gd name="connsiteY4" fmla="*/ 86032 h 353265"/>
              <a:gd name="connsiteX5" fmla="*/ 85914 w 171476"/>
              <a:gd name="connsiteY5" fmla="*/ 0 h 353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53265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353265"/>
                </a:lnTo>
                <a:lnTo>
                  <a:pt x="0" y="353265"/>
                </a:ln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 145">
            <a:extLst>
              <a:ext uri="{FF2B5EF4-FFF2-40B4-BE49-F238E27FC236}">
                <a16:creationId xmlns:a16="http://schemas.microsoft.com/office/drawing/2014/main" id="{FB08C819-E4D8-274D-8CFE-17FC62CEB868}"/>
              </a:ext>
            </a:extLst>
          </p:cNvPr>
          <p:cNvSpPr/>
          <p:nvPr userDrawn="1"/>
        </p:nvSpPr>
        <p:spPr>
          <a:xfrm>
            <a:off x="9141178" y="535918"/>
            <a:ext cx="2822" cy="368301"/>
          </a:xfrm>
          <a:custGeom>
            <a:avLst/>
            <a:gdLst>
              <a:gd name="connsiteX0" fmla="*/ 0 w 2822"/>
              <a:gd name="connsiteY0" fmla="*/ 0 h 368301"/>
              <a:gd name="connsiteX1" fmla="*/ 2822 w 2822"/>
              <a:gd name="connsiteY1" fmla="*/ 13850 h 368301"/>
              <a:gd name="connsiteX2" fmla="*/ 2822 w 2822"/>
              <a:gd name="connsiteY2" fmla="*/ 354451 h 368301"/>
              <a:gd name="connsiteX3" fmla="*/ 0 w 2822"/>
              <a:gd name="connsiteY3" fmla="*/ 368301 h 368301"/>
              <a:gd name="connsiteX4" fmla="*/ 0 w 2822"/>
              <a:gd name="connsiteY4" fmla="*/ 0 h 368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368301">
                <a:moveTo>
                  <a:pt x="0" y="0"/>
                </a:moveTo>
                <a:lnTo>
                  <a:pt x="2822" y="13850"/>
                </a:lnTo>
                <a:lnTo>
                  <a:pt x="2822" y="354451"/>
                </a:lnTo>
                <a:lnTo>
                  <a:pt x="0" y="3683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 146">
            <a:extLst>
              <a:ext uri="{FF2B5EF4-FFF2-40B4-BE49-F238E27FC236}">
                <a16:creationId xmlns:a16="http://schemas.microsoft.com/office/drawing/2014/main" id="{BACD6661-9BED-1F42-8FD7-AF458848190B}"/>
              </a:ext>
            </a:extLst>
          </p:cNvPr>
          <p:cNvSpPr/>
          <p:nvPr userDrawn="1"/>
        </p:nvSpPr>
        <p:spPr>
          <a:xfrm>
            <a:off x="9141178" y="1141553"/>
            <a:ext cx="2822" cy="84565"/>
          </a:xfrm>
          <a:custGeom>
            <a:avLst/>
            <a:gdLst>
              <a:gd name="connsiteX0" fmla="*/ 0 w 2822"/>
              <a:gd name="connsiteY0" fmla="*/ 0 h 84565"/>
              <a:gd name="connsiteX1" fmla="*/ 2822 w 2822"/>
              <a:gd name="connsiteY1" fmla="*/ 13923 h 84565"/>
              <a:gd name="connsiteX2" fmla="*/ 2822 w 2822"/>
              <a:gd name="connsiteY2" fmla="*/ 70642 h 84565"/>
              <a:gd name="connsiteX3" fmla="*/ 0 w 2822"/>
              <a:gd name="connsiteY3" fmla="*/ 84565 h 84565"/>
              <a:gd name="connsiteX4" fmla="*/ 0 w 2822"/>
              <a:gd name="connsiteY4" fmla="*/ 0 h 84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84565">
                <a:moveTo>
                  <a:pt x="0" y="0"/>
                </a:moveTo>
                <a:lnTo>
                  <a:pt x="2822" y="13923"/>
                </a:lnTo>
                <a:lnTo>
                  <a:pt x="2822" y="70642"/>
                </a:lnTo>
                <a:lnTo>
                  <a:pt x="0" y="8456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 147">
            <a:extLst>
              <a:ext uri="{FF2B5EF4-FFF2-40B4-BE49-F238E27FC236}">
                <a16:creationId xmlns:a16="http://schemas.microsoft.com/office/drawing/2014/main" id="{F8331E4D-6E03-D84F-84BE-7B3B2C39025B}"/>
              </a:ext>
            </a:extLst>
          </p:cNvPr>
          <p:cNvSpPr/>
          <p:nvPr userDrawn="1"/>
        </p:nvSpPr>
        <p:spPr>
          <a:xfrm>
            <a:off x="9141178" y="1463782"/>
            <a:ext cx="2822" cy="367994"/>
          </a:xfrm>
          <a:custGeom>
            <a:avLst/>
            <a:gdLst>
              <a:gd name="connsiteX0" fmla="*/ 0 w 2822"/>
              <a:gd name="connsiteY0" fmla="*/ 0 h 367994"/>
              <a:gd name="connsiteX1" fmla="*/ 2822 w 2822"/>
              <a:gd name="connsiteY1" fmla="*/ 13873 h 367994"/>
              <a:gd name="connsiteX2" fmla="*/ 2822 w 2822"/>
              <a:gd name="connsiteY2" fmla="*/ 354121 h 367994"/>
              <a:gd name="connsiteX3" fmla="*/ 0 w 2822"/>
              <a:gd name="connsiteY3" fmla="*/ 367994 h 367994"/>
              <a:gd name="connsiteX4" fmla="*/ 0 w 2822"/>
              <a:gd name="connsiteY4" fmla="*/ 0 h 36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367994">
                <a:moveTo>
                  <a:pt x="0" y="0"/>
                </a:moveTo>
                <a:lnTo>
                  <a:pt x="2822" y="13873"/>
                </a:lnTo>
                <a:lnTo>
                  <a:pt x="2822" y="354121"/>
                </a:lnTo>
                <a:lnTo>
                  <a:pt x="0" y="3679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 148">
            <a:extLst>
              <a:ext uri="{FF2B5EF4-FFF2-40B4-BE49-F238E27FC236}">
                <a16:creationId xmlns:a16="http://schemas.microsoft.com/office/drawing/2014/main" id="{7328A2E5-F6CF-9C4F-A301-406FE2B62CBF}"/>
              </a:ext>
            </a:extLst>
          </p:cNvPr>
          <p:cNvSpPr/>
          <p:nvPr userDrawn="1"/>
        </p:nvSpPr>
        <p:spPr>
          <a:xfrm>
            <a:off x="9141178" y="2069173"/>
            <a:ext cx="2822" cy="84746"/>
          </a:xfrm>
          <a:custGeom>
            <a:avLst/>
            <a:gdLst>
              <a:gd name="connsiteX0" fmla="*/ 0 w 2822"/>
              <a:gd name="connsiteY0" fmla="*/ 0 h 84746"/>
              <a:gd name="connsiteX1" fmla="*/ 2822 w 2822"/>
              <a:gd name="connsiteY1" fmla="*/ 13838 h 84746"/>
              <a:gd name="connsiteX2" fmla="*/ 2822 w 2822"/>
              <a:gd name="connsiteY2" fmla="*/ 70908 h 84746"/>
              <a:gd name="connsiteX3" fmla="*/ 0 w 2822"/>
              <a:gd name="connsiteY3" fmla="*/ 84746 h 84746"/>
              <a:gd name="connsiteX4" fmla="*/ 0 w 2822"/>
              <a:gd name="connsiteY4" fmla="*/ 0 h 84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84746">
                <a:moveTo>
                  <a:pt x="0" y="0"/>
                </a:moveTo>
                <a:lnTo>
                  <a:pt x="2822" y="13838"/>
                </a:lnTo>
                <a:lnTo>
                  <a:pt x="2822" y="70908"/>
                </a:lnTo>
                <a:lnTo>
                  <a:pt x="0" y="84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 149">
            <a:extLst>
              <a:ext uri="{FF2B5EF4-FFF2-40B4-BE49-F238E27FC236}">
                <a16:creationId xmlns:a16="http://schemas.microsoft.com/office/drawing/2014/main" id="{7703BFFE-6E0B-674C-88A1-F392D75E44C5}"/>
              </a:ext>
            </a:extLst>
          </p:cNvPr>
          <p:cNvSpPr/>
          <p:nvPr userDrawn="1"/>
        </p:nvSpPr>
        <p:spPr>
          <a:xfrm>
            <a:off x="9141178" y="2390986"/>
            <a:ext cx="2822" cy="368301"/>
          </a:xfrm>
          <a:custGeom>
            <a:avLst/>
            <a:gdLst>
              <a:gd name="connsiteX0" fmla="*/ 0 w 2822"/>
              <a:gd name="connsiteY0" fmla="*/ 0 h 368301"/>
              <a:gd name="connsiteX1" fmla="*/ 2822 w 2822"/>
              <a:gd name="connsiteY1" fmla="*/ 13850 h 368301"/>
              <a:gd name="connsiteX2" fmla="*/ 2822 w 2822"/>
              <a:gd name="connsiteY2" fmla="*/ 354451 h 368301"/>
              <a:gd name="connsiteX3" fmla="*/ 0 w 2822"/>
              <a:gd name="connsiteY3" fmla="*/ 368301 h 368301"/>
              <a:gd name="connsiteX4" fmla="*/ 0 w 2822"/>
              <a:gd name="connsiteY4" fmla="*/ 0 h 368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368301">
                <a:moveTo>
                  <a:pt x="0" y="0"/>
                </a:moveTo>
                <a:lnTo>
                  <a:pt x="2822" y="13850"/>
                </a:lnTo>
                <a:lnTo>
                  <a:pt x="2822" y="354451"/>
                </a:lnTo>
                <a:lnTo>
                  <a:pt x="0" y="3683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 150">
            <a:extLst>
              <a:ext uri="{FF2B5EF4-FFF2-40B4-BE49-F238E27FC236}">
                <a16:creationId xmlns:a16="http://schemas.microsoft.com/office/drawing/2014/main" id="{4E11024B-75B3-6241-9DA8-55FC26F84596}"/>
              </a:ext>
            </a:extLst>
          </p:cNvPr>
          <p:cNvSpPr/>
          <p:nvPr userDrawn="1"/>
        </p:nvSpPr>
        <p:spPr>
          <a:xfrm>
            <a:off x="9141178" y="2996570"/>
            <a:ext cx="2822" cy="84996"/>
          </a:xfrm>
          <a:custGeom>
            <a:avLst/>
            <a:gdLst>
              <a:gd name="connsiteX0" fmla="*/ 0 w 2822"/>
              <a:gd name="connsiteY0" fmla="*/ 0 h 84996"/>
              <a:gd name="connsiteX1" fmla="*/ 2822 w 2822"/>
              <a:gd name="connsiteY1" fmla="*/ 13974 h 84996"/>
              <a:gd name="connsiteX2" fmla="*/ 2822 w 2822"/>
              <a:gd name="connsiteY2" fmla="*/ 71045 h 84996"/>
              <a:gd name="connsiteX3" fmla="*/ 0 w 2822"/>
              <a:gd name="connsiteY3" fmla="*/ 84996 h 84996"/>
              <a:gd name="connsiteX4" fmla="*/ 0 w 2822"/>
              <a:gd name="connsiteY4" fmla="*/ 0 h 84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84996">
                <a:moveTo>
                  <a:pt x="0" y="0"/>
                </a:moveTo>
                <a:lnTo>
                  <a:pt x="2822" y="13974"/>
                </a:lnTo>
                <a:lnTo>
                  <a:pt x="2822" y="71045"/>
                </a:lnTo>
                <a:lnTo>
                  <a:pt x="0" y="849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 151">
            <a:extLst>
              <a:ext uri="{FF2B5EF4-FFF2-40B4-BE49-F238E27FC236}">
                <a16:creationId xmlns:a16="http://schemas.microsoft.com/office/drawing/2014/main" id="{D2066564-0C1D-4342-AAD4-F646E0EB4B21}"/>
              </a:ext>
            </a:extLst>
          </p:cNvPr>
          <p:cNvSpPr/>
          <p:nvPr userDrawn="1"/>
        </p:nvSpPr>
        <p:spPr>
          <a:xfrm>
            <a:off x="9141178" y="3318520"/>
            <a:ext cx="2822" cy="368033"/>
          </a:xfrm>
          <a:custGeom>
            <a:avLst/>
            <a:gdLst>
              <a:gd name="connsiteX0" fmla="*/ 0 w 2822"/>
              <a:gd name="connsiteY0" fmla="*/ 0 h 368033"/>
              <a:gd name="connsiteX1" fmla="*/ 2822 w 2822"/>
              <a:gd name="connsiteY1" fmla="*/ 13850 h 368033"/>
              <a:gd name="connsiteX2" fmla="*/ 2822 w 2822"/>
              <a:gd name="connsiteY2" fmla="*/ 354098 h 368033"/>
              <a:gd name="connsiteX3" fmla="*/ 0 w 2822"/>
              <a:gd name="connsiteY3" fmla="*/ 368033 h 368033"/>
              <a:gd name="connsiteX4" fmla="*/ 0 w 2822"/>
              <a:gd name="connsiteY4" fmla="*/ 0 h 36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368033">
                <a:moveTo>
                  <a:pt x="0" y="0"/>
                </a:moveTo>
                <a:lnTo>
                  <a:pt x="2822" y="13850"/>
                </a:lnTo>
                <a:lnTo>
                  <a:pt x="2822" y="354098"/>
                </a:lnTo>
                <a:lnTo>
                  <a:pt x="0" y="3680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 152">
            <a:extLst>
              <a:ext uri="{FF2B5EF4-FFF2-40B4-BE49-F238E27FC236}">
                <a16:creationId xmlns:a16="http://schemas.microsoft.com/office/drawing/2014/main" id="{BDFE05E5-99D5-8048-ABDF-52980D0F4D8A}"/>
              </a:ext>
            </a:extLst>
          </p:cNvPr>
          <p:cNvSpPr/>
          <p:nvPr userDrawn="1"/>
        </p:nvSpPr>
        <p:spPr>
          <a:xfrm>
            <a:off x="9141178" y="3923775"/>
            <a:ext cx="2822" cy="84996"/>
          </a:xfrm>
          <a:custGeom>
            <a:avLst/>
            <a:gdLst>
              <a:gd name="connsiteX0" fmla="*/ 0 w 2822"/>
              <a:gd name="connsiteY0" fmla="*/ 0 h 84996"/>
              <a:gd name="connsiteX1" fmla="*/ 2822 w 2822"/>
              <a:gd name="connsiteY1" fmla="*/ 13951 h 84996"/>
              <a:gd name="connsiteX2" fmla="*/ 2822 w 2822"/>
              <a:gd name="connsiteY2" fmla="*/ 71022 h 84996"/>
              <a:gd name="connsiteX3" fmla="*/ 0 w 2822"/>
              <a:gd name="connsiteY3" fmla="*/ 84996 h 84996"/>
              <a:gd name="connsiteX4" fmla="*/ 0 w 2822"/>
              <a:gd name="connsiteY4" fmla="*/ 0 h 84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84996">
                <a:moveTo>
                  <a:pt x="0" y="0"/>
                </a:moveTo>
                <a:lnTo>
                  <a:pt x="2822" y="13951"/>
                </a:lnTo>
                <a:lnTo>
                  <a:pt x="2822" y="71022"/>
                </a:lnTo>
                <a:lnTo>
                  <a:pt x="0" y="849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 153">
            <a:extLst>
              <a:ext uri="{FF2B5EF4-FFF2-40B4-BE49-F238E27FC236}">
                <a16:creationId xmlns:a16="http://schemas.microsoft.com/office/drawing/2014/main" id="{A09670B6-6505-4A42-9315-74439C8FA718}"/>
              </a:ext>
            </a:extLst>
          </p:cNvPr>
          <p:cNvSpPr/>
          <p:nvPr userDrawn="1"/>
        </p:nvSpPr>
        <p:spPr>
          <a:xfrm>
            <a:off x="9141178" y="4245880"/>
            <a:ext cx="2822" cy="84620"/>
          </a:xfrm>
          <a:custGeom>
            <a:avLst/>
            <a:gdLst>
              <a:gd name="connsiteX0" fmla="*/ 0 w 2822"/>
              <a:gd name="connsiteY0" fmla="*/ 0 h 84620"/>
              <a:gd name="connsiteX1" fmla="*/ 2822 w 2822"/>
              <a:gd name="connsiteY1" fmla="*/ 13951 h 84620"/>
              <a:gd name="connsiteX2" fmla="*/ 2822 w 2822"/>
              <a:gd name="connsiteY2" fmla="*/ 70669 h 84620"/>
              <a:gd name="connsiteX3" fmla="*/ 0 w 2822"/>
              <a:gd name="connsiteY3" fmla="*/ 84620 h 84620"/>
              <a:gd name="connsiteX4" fmla="*/ 0 w 2822"/>
              <a:gd name="connsiteY4" fmla="*/ 0 h 84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84620">
                <a:moveTo>
                  <a:pt x="0" y="0"/>
                </a:moveTo>
                <a:lnTo>
                  <a:pt x="2822" y="13951"/>
                </a:lnTo>
                <a:lnTo>
                  <a:pt x="2822" y="70669"/>
                </a:lnTo>
                <a:lnTo>
                  <a:pt x="0" y="846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 154">
            <a:extLst>
              <a:ext uri="{FF2B5EF4-FFF2-40B4-BE49-F238E27FC236}">
                <a16:creationId xmlns:a16="http://schemas.microsoft.com/office/drawing/2014/main" id="{9D95954B-20F1-4A41-A159-2D790529A4BE}"/>
              </a:ext>
            </a:extLst>
          </p:cNvPr>
          <p:cNvSpPr/>
          <p:nvPr userDrawn="1"/>
        </p:nvSpPr>
        <p:spPr>
          <a:xfrm>
            <a:off x="9141178" y="4567666"/>
            <a:ext cx="2822" cy="368221"/>
          </a:xfrm>
          <a:custGeom>
            <a:avLst/>
            <a:gdLst>
              <a:gd name="connsiteX0" fmla="*/ 0 w 2822"/>
              <a:gd name="connsiteY0" fmla="*/ 0 h 368221"/>
              <a:gd name="connsiteX1" fmla="*/ 2822 w 2822"/>
              <a:gd name="connsiteY1" fmla="*/ 13986 h 368221"/>
              <a:gd name="connsiteX2" fmla="*/ 2822 w 2822"/>
              <a:gd name="connsiteY2" fmla="*/ 354234 h 368221"/>
              <a:gd name="connsiteX3" fmla="*/ 0 w 2822"/>
              <a:gd name="connsiteY3" fmla="*/ 368221 h 368221"/>
              <a:gd name="connsiteX4" fmla="*/ 0 w 2822"/>
              <a:gd name="connsiteY4" fmla="*/ 0 h 36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2" h="368221">
                <a:moveTo>
                  <a:pt x="0" y="0"/>
                </a:moveTo>
                <a:lnTo>
                  <a:pt x="2822" y="13986"/>
                </a:lnTo>
                <a:lnTo>
                  <a:pt x="2822" y="354234"/>
                </a:lnTo>
                <a:lnTo>
                  <a:pt x="0" y="36822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F6D321B1-AFCB-1340-A556-F99E6D6524BF}"/>
              </a:ext>
            </a:extLst>
          </p:cNvPr>
          <p:cNvSpPr/>
          <p:nvPr userDrawn="1"/>
        </p:nvSpPr>
        <p:spPr>
          <a:xfrm>
            <a:off x="7555318" y="161328"/>
            <a:ext cx="195943" cy="195943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66184C2D-9D4F-9247-A2C5-5AFC2EA36B61}"/>
              </a:ext>
            </a:extLst>
          </p:cNvPr>
          <p:cNvSpPr/>
          <p:nvPr userDrawn="1"/>
        </p:nvSpPr>
        <p:spPr>
          <a:xfrm>
            <a:off x="7555318" y="10598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E8C72A88-89E0-D544-AC09-4774D4A2CA86}"/>
              </a:ext>
            </a:extLst>
          </p:cNvPr>
          <p:cNvSpPr/>
          <p:nvPr userDrawn="1"/>
        </p:nvSpPr>
        <p:spPr>
          <a:xfrm>
            <a:off x="7555318" y="229810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14F67D9-056B-2645-9EDE-FAED5F2C4B7D}"/>
              </a:ext>
            </a:extLst>
          </p:cNvPr>
          <p:cNvSpPr/>
          <p:nvPr userDrawn="1"/>
        </p:nvSpPr>
        <p:spPr>
          <a:xfrm>
            <a:off x="7324696" y="26092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D02D57A3-E412-D046-B1A9-13CD10A561C0}"/>
              </a:ext>
            </a:extLst>
          </p:cNvPr>
          <p:cNvSpPr/>
          <p:nvPr userDrawn="1"/>
        </p:nvSpPr>
        <p:spPr>
          <a:xfrm>
            <a:off x="7324696" y="1707553"/>
            <a:ext cx="195943" cy="195943"/>
          </a:xfrm>
          <a:prstGeom prst="ellipse">
            <a:avLst/>
          </a:prstGeom>
          <a:solidFill>
            <a:schemeClr val="accent3">
              <a:alpha val="55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535EB26A-AF1B-AD4A-B6D6-C6AEB30AA051}"/>
              </a:ext>
            </a:extLst>
          </p:cNvPr>
          <p:cNvSpPr/>
          <p:nvPr userDrawn="1"/>
        </p:nvSpPr>
        <p:spPr>
          <a:xfrm>
            <a:off x="7324696" y="777278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D503528-3D38-0441-94DA-910DF05D74E0}"/>
              </a:ext>
            </a:extLst>
          </p:cNvPr>
          <p:cNvSpPr/>
          <p:nvPr userDrawn="1"/>
        </p:nvSpPr>
        <p:spPr>
          <a:xfrm>
            <a:off x="7788246" y="777278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75C0967A-92A7-D047-A673-4D8520D12FFA}"/>
              </a:ext>
            </a:extLst>
          </p:cNvPr>
          <p:cNvSpPr/>
          <p:nvPr userDrawn="1"/>
        </p:nvSpPr>
        <p:spPr>
          <a:xfrm>
            <a:off x="7788246" y="4629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DE7ACCDE-1518-F041-8F2B-0E0BCB81685F}"/>
              </a:ext>
            </a:extLst>
          </p:cNvPr>
          <p:cNvSpPr/>
          <p:nvPr userDrawn="1"/>
        </p:nvSpPr>
        <p:spPr>
          <a:xfrm>
            <a:off x="7788246" y="1698028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D9F08EC5-7529-2341-AAD9-6D860ABC670A}"/>
              </a:ext>
            </a:extLst>
          </p:cNvPr>
          <p:cNvSpPr/>
          <p:nvPr userDrawn="1"/>
        </p:nvSpPr>
        <p:spPr>
          <a:xfrm>
            <a:off x="7788246" y="26219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B4E6DBA3-9A1B-084E-B995-7A83F05A87AC}"/>
              </a:ext>
            </a:extLst>
          </p:cNvPr>
          <p:cNvSpPr/>
          <p:nvPr userDrawn="1"/>
        </p:nvSpPr>
        <p:spPr>
          <a:xfrm>
            <a:off x="7788246" y="35490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A5ED83AB-7AA1-CE4C-8F7E-9938066EA71D}"/>
              </a:ext>
            </a:extLst>
          </p:cNvPr>
          <p:cNvSpPr/>
          <p:nvPr userDrawn="1"/>
        </p:nvSpPr>
        <p:spPr>
          <a:xfrm>
            <a:off x="7788246" y="44761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AEA303DF-F1DD-8141-A4DC-225E8A50BC9A}"/>
              </a:ext>
            </a:extLst>
          </p:cNvPr>
          <p:cNvSpPr/>
          <p:nvPr userDrawn="1"/>
        </p:nvSpPr>
        <p:spPr>
          <a:xfrm>
            <a:off x="7555318" y="4158653"/>
            <a:ext cx="195943" cy="195943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FFBFF0A4-6A84-4444-9F5D-069EF30882BA}"/>
              </a:ext>
            </a:extLst>
          </p:cNvPr>
          <p:cNvSpPr/>
          <p:nvPr userDrawn="1"/>
        </p:nvSpPr>
        <p:spPr>
          <a:xfrm>
            <a:off x="7324696" y="3520478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376197AB-8E8A-F941-9D4E-9AC748541F37}"/>
              </a:ext>
            </a:extLst>
          </p:cNvPr>
          <p:cNvSpPr/>
          <p:nvPr userDrawn="1"/>
        </p:nvSpPr>
        <p:spPr>
          <a:xfrm>
            <a:off x="8257890" y="4484831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8817EF7F-6D23-9A49-A18C-6B61A4A0D5A8}"/>
              </a:ext>
            </a:extLst>
          </p:cNvPr>
          <p:cNvSpPr/>
          <p:nvPr userDrawn="1"/>
        </p:nvSpPr>
        <p:spPr>
          <a:xfrm>
            <a:off x="8726157" y="4479081"/>
            <a:ext cx="195943" cy="195943"/>
          </a:xfrm>
          <a:prstGeom prst="ellipse">
            <a:avLst/>
          </a:prstGeom>
          <a:solidFill>
            <a:schemeClr val="accent3">
              <a:alpha val="55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9D9119B2-BB6E-5E40-A4CE-1693A5DF9E6D}"/>
              </a:ext>
            </a:extLst>
          </p:cNvPr>
          <p:cNvSpPr/>
          <p:nvPr userDrawn="1"/>
        </p:nvSpPr>
        <p:spPr>
          <a:xfrm>
            <a:off x="8023196" y="388560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A271639E-FE69-B343-9749-25E99D8FF92E}"/>
              </a:ext>
            </a:extLst>
          </p:cNvPr>
          <p:cNvSpPr/>
          <p:nvPr userDrawn="1"/>
        </p:nvSpPr>
        <p:spPr>
          <a:xfrm>
            <a:off x="8023196" y="2968028"/>
            <a:ext cx="195943" cy="195943"/>
          </a:xfrm>
          <a:prstGeom prst="ellipse">
            <a:avLst/>
          </a:prstGeom>
          <a:solidFill>
            <a:schemeClr val="accent5">
              <a:alpha val="54888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29519C7D-1E94-2741-B0A0-1A9BF7C7DAF4}"/>
              </a:ext>
            </a:extLst>
          </p:cNvPr>
          <p:cNvSpPr/>
          <p:nvPr userDrawn="1"/>
        </p:nvSpPr>
        <p:spPr>
          <a:xfrm>
            <a:off x="8023196" y="2021878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23F5D9A9-C5FE-564A-8B8A-AED9F23D848D}"/>
              </a:ext>
            </a:extLst>
          </p:cNvPr>
          <p:cNvSpPr/>
          <p:nvPr userDrawn="1"/>
        </p:nvSpPr>
        <p:spPr>
          <a:xfrm>
            <a:off x="8257890" y="3567256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B24A2069-E784-0A4B-BD22-CC62347F1CD4}"/>
              </a:ext>
            </a:extLst>
          </p:cNvPr>
          <p:cNvSpPr/>
          <p:nvPr userDrawn="1"/>
        </p:nvSpPr>
        <p:spPr>
          <a:xfrm>
            <a:off x="8257890" y="2630631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01B48B56-5DA1-1846-B80A-80283766FC23}"/>
              </a:ext>
            </a:extLst>
          </p:cNvPr>
          <p:cNvSpPr/>
          <p:nvPr userDrawn="1"/>
        </p:nvSpPr>
        <p:spPr>
          <a:xfrm>
            <a:off x="8257890" y="1703531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05C7638C-580E-7B45-ABF4-7174945D4573}"/>
              </a:ext>
            </a:extLst>
          </p:cNvPr>
          <p:cNvSpPr/>
          <p:nvPr userDrawn="1"/>
        </p:nvSpPr>
        <p:spPr>
          <a:xfrm>
            <a:off x="8726157" y="3517056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FEB887F9-2427-674A-A0D9-092058A7A072}"/>
              </a:ext>
            </a:extLst>
          </p:cNvPr>
          <p:cNvSpPr/>
          <p:nvPr userDrawn="1"/>
        </p:nvSpPr>
        <p:spPr>
          <a:xfrm>
            <a:off x="8492023" y="4179427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3C6675B8-02F9-E147-A5FB-BA185689BB4B}"/>
              </a:ext>
            </a:extLst>
          </p:cNvPr>
          <p:cNvSpPr/>
          <p:nvPr userDrawn="1"/>
        </p:nvSpPr>
        <p:spPr>
          <a:xfrm>
            <a:off x="8726157" y="2605831"/>
            <a:ext cx="195943" cy="195943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73CD77C2-1CE7-324C-9ACA-B3D30040CC10}"/>
              </a:ext>
            </a:extLst>
          </p:cNvPr>
          <p:cNvSpPr/>
          <p:nvPr userDrawn="1"/>
        </p:nvSpPr>
        <p:spPr>
          <a:xfrm>
            <a:off x="8726157" y="1675556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1FB666F9-4C4E-6048-9E92-403D47DDE467}"/>
              </a:ext>
            </a:extLst>
          </p:cNvPr>
          <p:cNvSpPr/>
          <p:nvPr userDrawn="1"/>
        </p:nvSpPr>
        <p:spPr>
          <a:xfrm>
            <a:off x="8958879" y="2015635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A6CF36AA-785E-0A47-AFC2-9E059A82735A}"/>
              </a:ext>
            </a:extLst>
          </p:cNvPr>
          <p:cNvSpPr/>
          <p:nvPr userDrawn="1"/>
        </p:nvSpPr>
        <p:spPr>
          <a:xfrm>
            <a:off x="8958879" y="2939560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D6790F7D-8AC9-A747-9057-EBD0153B3C39}"/>
              </a:ext>
            </a:extLst>
          </p:cNvPr>
          <p:cNvSpPr/>
          <p:nvPr userDrawn="1"/>
        </p:nvSpPr>
        <p:spPr>
          <a:xfrm>
            <a:off x="8958879" y="3857135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32C8E98E-213A-6D47-AEA3-25F826C186F6}"/>
              </a:ext>
            </a:extLst>
          </p:cNvPr>
          <p:cNvSpPr/>
          <p:nvPr userDrawn="1"/>
        </p:nvSpPr>
        <p:spPr>
          <a:xfrm>
            <a:off x="8958879" y="4142885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069E4BE3-596F-C146-A295-D678AEC2B27C}"/>
              </a:ext>
            </a:extLst>
          </p:cNvPr>
          <p:cNvSpPr/>
          <p:nvPr userDrawn="1"/>
        </p:nvSpPr>
        <p:spPr>
          <a:xfrm>
            <a:off x="8023196" y="10979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69755E1F-4C5D-FA48-B07F-F7DB78AB5B7B}"/>
              </a:ext>
            </a:extLst>
          </p:cNvPr>
          <p:cNvSpPr/>
          <p:nvPr userDrawn="1"/>
        </p:nvSpPr>
        <p:spPr>
          <a:xfrm>
            <a:off x="8023196" y="170853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D03C2D33-BC2D-7446-9546-140995582536}"/>
              </a:ext>
            </a:extLst>
          </p:cNvPr>
          <p:cNvSpPr/>
          <p:nvPr userDrawn="1"/>
        </p:nvSpPr>
        <p:spPr>
          <a:xfrm>
            <a:off x="8257890" y="773256"/>
            <a:ext cx="195943" cy="195943"/>
          </a:xfrm>
          <a:prstGeom prst="ellipse">
            <a:avLst/>
          </a:prstGeom>
          <a:solidFill>
            <a:schemeClr val="accent5">
              <a:alpha val="54888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4A9389C4-96D9-814E-BD4C-DB44B15F8B75}"/>
              </a:ext>
            </a:extLst>
          </p:cNvPr>
          <p:cNvSpPr/>
          <p:nvPr userDrawn="1"/>
        </p:nvSpPr>
        <p:spPr>
          <a:xfrm>
            <a:off x="8726157" y="764331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9131B80B-52CB-AB48-9C5A-CB95B655BCEE}"/>
              </a:ext>
            </a:extLst>
          </p:cNvPr>
          <p:cNvSpPr/>
          <p:nvPr userDrawn="1"/>
        </p:nvSpPr>
        <p:spPr>
          <a:xfrm>
            <a:off x="8958879" y="1066310"/>
            <a:ext cx="195943" cy="195943"/>
          </a:xfrm>
          <a:prstGeom prst="ellipse">
            <a:avLst/>
          </a:prstGeom>
          <a:solidFill>
            <a:schemeClr val="accent4">
              <a:alpha val="21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 190">
            <a:extLst>
              <a:ext uri="{FF2B5EF4-FFF2-40B4-BE49-F238E27FC236}">
                <a16:creationId xmlns:a16="http://schemas.microsoft.com/office/drawing/2014/main" id="{652024E1-31EF-6248-A78C-58BCF56969E7}"/>
              </a:ext>
            </a:extLst>
          </p:cNvPr>
          <p:cNvSpPr/>
          <p:nvPr userDrawn="1"/>
        </p:nvSpPr>
        <p:spPr>
          <a:xfrm>
            <a:off x="8736101" y="0"/>
            <a:ext cx="176057" cy="56508"/>
          </a:xfrm>
          <a:custGeom>
            <a:avLst/>
            <a:gdLst>
              <a:gd name="connsiteX0" fmla="*/ 0 w 176057"/>
              <a:gd name="connsiteY0" fmla="*/ 0 h 56508"/>
              <a:gd name="connsiteX1" fmla="*/ 176057 w 176057"/>
              <a:gd name="connsiteY1" fmla="*/ 0 h 56508"/>
              <a:gd name="connsiteX2" fmla="*/ 157305 w 176057"/>
              <a:gd name="connsiteY2" fmla="*/ 27813 h 56508"/>
              <a:gd name="connsiteX3" fmla="*/ 88028 w 176057"/>
              <a:gd name="connsiteY3" fmla="*/ 56508 h 56508"/>
              <a:gd name="connsiteX4" fmla="*/ 18752 w 176057"/>
              <a:gd name="connsiteY4" fmla="*/ 27813 h 56508"/>
              <a:gd name="connsiteX5" fmla="*/ 0 w 176057"/>
              <a:gd name="connsiteY5" fmla="*/ 0 h 56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057" h="56508">
                <a:moveTo>
                  <a:pt x="0" y="0"/>
                </a:moveTo>
                <a:lnTo>
                  <a:pt x="176057" y="0"/>
                </a:lnTo>
                <a:lnTo>
                  <a:pt x="157305" y="27813"/>
                </a:lnTo>
                <a:cubicBezTo>
                  <a:pt x="139575" y="45542"/>
                  <a:pt x="115082" y="56508"/>
                  <a:pt x="88028" y="56508"/>
                </a:cubicBezTo>
                <a:cubicBezTo>
                  <a:pt x="60974" y="56508"/>
                  <a:pt x="36481" y="45542"/>
                  <a:pt x="18752" y="2781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>
              <a:alpha val="55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 191">
            <a:extLst>
              <a:ext uri="{FF2B5EF4-FFF2-40B4-BE49-F238E27FC236}">
                <a16:creationId xmlns:a16="http://schemas.microsoft.com/office/drawing/2014/main" id="{C6EE13B7-4934-0448-8EBA-96068F83D211}"/>
              </a:ext>
            </a:extLst>
          </p:cNvPr>
          <p:cNvSpPr/>
          <p:nvPr userDrawn="1"/>
        </p:nvSpPr>
        <p:spPr>
          <a:xfrm>
            <a:off x="7555317" y="5041303"/>
            <a:ext cx="195944" cy="102196"/>
          </a:xfrm>
          <a:custGeom>
            <a:avLst/>
            <a:gdLst>
              <a:gd name="connsiteX0" fmla="*/ 97972 w 195944"/>
              <a:gd name="connsiteY0" fmla="*/ 0 h 102196"/>
              <a:gd name="connsiteX1" fmla="*/ 195944 w 195944"/>
              <a:gd name="connsiteY1" fmla="*/ 97972 h 102196"/>
              <a:gd name="connsiteX2" fmla="*/ 195091 w 195944"/>
              <a:gd name="connsiteY2" fmla="*/ 102196 h 102196"/>
              <a:gd name="connsiteX3" fmla="*/ 853 w 195944"/>
              <a:gd name="connsiteY3" fmla="*/ 102196 h 102196"/>
              <a:gd name="connsiteX4" fmla="*/ 0 w 195944"/>
              <a:gd name="connsiteY4" fmla="*/ 97972 h 102196"/>
              <a:gd name="connsiteX5" fmla="*/ 97972 w 195944"/>
              <a:gd name="connsiteY5" fmla="*/ 0 h 102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944" h="102196">
                <a:moveTo>
                  <a:pt x="97972" y="0"/>
                </a:moveTo>
                <a:cubicBezTo>
                  <a:pt x="152080" y="0"/>
                  <a:pt x="195944" y="43864"/>
                  <a:pt x="195944" y="97972"/>
                </a:cubicBezTo>
                <a:lnTo>
                  <a:pt x="195091" y="102196"/>
                </a:lnTo>
                <a:lnTo>
                  <a:pt x="853" y="102196"/>
                </a:lnTo>
                <a:lnTo>
                  <a:pt x="0" y="97972"/>
                </a:lnTo>
                <a:cubicBezTo>
                  <a:pt x="0" y="43864"/>
                  <a:pt x="43864" y="0"/>
                  <a:pt x="97972" y="0"/>
                </a:cubicBezTo>
                <a:close/>
              </a:path>
            </a:pathLst>
          </a:custGeom>
          <a:solidFill>
            <a:schemeClr val="accent5">
              <a:alpha val="54888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 192">
            <a:extLst>
              <a:ext uri="{FF2B5EF4-FFF2-40B4-BE49-F238E27FC236}">
                <a16:creationId xmlns:a16="http://schemas.microsoft.com/office/drawing/2014/main" id="{180DC0FD-B7F7-AE43-A815-652D31C67FCD}"/>
              </a:ext>
            </a:extLst>
          </p:cNvPr>
          <p:cNvSpPr/>
          <p:nvPr userDrawn="1"/>
        </p:nvSpPr>
        <p:spPr>
          <a:xfrm>
            <a:off x="8966471" y="5083131"/>
            <a:ext cx="180760" cy="60368"/>
          </a:xfrm>
          <a:custGeom>
            <a:avLst/>
            <a:gdLst>
              <a:gd name="connsiteX0" fmla="*/ 90380 w 180760"/>
              <a:gd name="connsiteY0" fmla="*/ 0 h 60368"/>
              <a:gd name="connsiteX1" fmla="*/ 180653 w 180760"/>
              <a:gd name="connsiteY1" fmla="*/ 59837 h 60368"/>
              <a:gd name="connsiteX2" fmla="*/ 180760 w 180760"/>
              <a:gd name="connsiteY2" fmla="*/ 60368 h 60368"/>
              <a:gd name="connsiteX3" fmla="*/ 0 w 180760"/>
              <a:gd name="connsiteY3" fmla="*/ 60368 h 60368"/>
              <a:gd name="connsiteX4" fmla="*/ 107 w 180760"/>
              <a:gd name="connsiteY4" fmla="*/ 59837 h 60368"/>
              <a:gd name="connsiteX5" fmla="*/ 90380 w 180760"/>
              <a:gd name="connsiteY5" fmla="*/ 0 h 6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760" h="60368">
                <a:moveTo>
                  <a:pt x="90380" y="0"/>
                </a:moveTo>
                <a:cubicBezTo>
                  <a:pt x="130961" y="0"/>
                  <a:pt x="165780" y="24674"/>
                  <a:pt x="180653" y="59837"/>
                </a:cubicBezTo>
                <a:lnTo>
                  <a:pt x="180760" y="60368"/>
                </a:lnTo>
                <a:lnTo>
                  <a:pt x="0" y="60368"/>
                </a:lnTo>
                <a:lnTo>
                  <a:pt x="107" y="59837"/>
                </a:lnTo>
                <a:cubicBezTo>
                  <a:pt x="14980" y="24674"/>
                  <a:pt x="49799" y="0"/>
                  <a:pt x="90380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2700" cap="flat">
            <a:noFill/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11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_DES Texture Outline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60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58840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596" indent="-39995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7" name="Freeform 286">
            <a:extLst>
              <a:ext uri="{FF2B5EF4-FFF2-40B4-BE49-F238E27FC236}">
                <a16:creationId xmlns:a16="http://schemas.microsoft.com/office/drawing/2014/main" id="{242EF2DA-955F-5543-81A2-D510ABD6638E}"/>
              </a:ext>
            </a:extLst>
          </p:cNvPr>
          <p:cNvSpPr/>
          <p:nvPr userDrawn="1"/>
        </p:nvSpPr>
        <p:spPr>
          <a:xfrm>
            <a:off x="7313072" y="-22316"/>
            <a:ext cx="171476" cy="703034"/>
          </a:xfrm>
          <a:custGeom>
            <a:avLst/>
            <a:gdLst>
              <a:gd name="connsiteX0" fmla="*/ 0 w 171476"/>
              <a:gd name="connsiteY0" fmla="*/ 0 h 680718"/>
              <a:gd name="connsiteX1" fmla="*/ 171476 w 171476"/>
              <a:gd name="connsiteY1" fmla="*/ 0 h 680718"/>
              <a:gd name="connsiteX2" fmla="*/ 171476 w 171476"/>
              <a:gd name="connsiteY2" fmla="*/ 594663 h 680718"/>
              <a:gd name="connsiteX3" fmla="*/ 85562 w 171476"/>
              <a:gd name="connsiteY3" fmla="*/ 680718 h 680718"/>
              <a:gd name="connsiteX4" fmla="*/ 0 w 171476"/>
              <a:gd name="connsiteY4" fmla="*/ 594663 h 680718"/>
              <a:gd name="connsiteX5" fmla="*/ 0 w 171476"/>
              <a:gd name="connsiteY5" fmla="*/ 0 h 68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680718">
                <a:moveTo>
                  <a:pt x="0" y="0"/>
                </a:moveTo>
                <a:lnTo>
                  <a:pt x="171476" y="0"/>
                </a:lnTo>
                <a:lnTo>
                  <a:pt x="171476" y="594663"/>
                </a:lnTo>
                <a:cubicBezTo>
                  <a:pt x="171476" y="641923"/>
                  <a:pt x="132744" y="680718"/>
                  <a:pt x="85562" y="680718"/>
                </a:cubicBezTo>
                <a:cubicBezTo>
                  <a:pt x="38380" y="680718"/>
                  <a:pt x="0" y="641923"/>
                  <a:pt x="0" y="594663"/>
                </a:cubicBezTo>
                <a:lnTo>
                  <a:pt x="0" y="0"/>
                </a:ln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8" name="Freeform 287">
            <a:extLst>
              <a:ext uri="{FF2B5EF4-FFF2-40B4-BE49-F238E27FC236}">
                <a16:creationId xmlns:a16="http://schemas.microsoft.com/office/drawing/2014/main" id="{9F4F1CB1-862D-5749-8E15-3265D7F7F045}"/>
              </a:ext>
            </a:extLst>
          </p:cNvPr>
          <p:cNvSpPr/>
          <p:nvPr userDrawn="1"/>
        </p:nvSpPr>
        <p:spPr>
          <a:xfrm>
            <a:off x="7781689" y="-21142"/>
            <a:ext cx="171476" cy="372247"/>
          </a:xfrm>
          <a:custGeom>
            <a:avLst/>
            <a:gdLst>
              <a:gd name="connsiteX0" fmla="*/ 0 w 171476"/>
              <a:gd name="connsiteY0" fmla="*/ 0 h 351105"/>
              <a:gd name="connsiteX1" fmla="*/ 171476 w 171476"/>
              <a:gd name="connsiteY1" fmla="*/ 0 h 351105"/>
              <a:gd name="connsiteX2" fmla="*/ 171476 w 171476"/>
              <a:gd name="connsiteY2" fmla="*/ 265073 h 351105"/>
              <a:gd name="connsiteX3" fmla="*/ 85562 w 171476"/>
              <a:gd name="connsiteY3" fmla="*/ 351105 h 351105"/>
              <a:gd name="connsiteX4" fmla="*/ 0 w 171476"/>
              <a:gd name="connsiteY4" fmla="*/ 265073 h 351105"/>
              <a:gd name="connsiteX5" fmla="*/ 0 w 171476"/>
              <a:gd name="connsiteY5" fmla="*/ 0 h 351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51105">
                <a:moveTo>
                  <a:pt x="0" y="0"/>
                </a:moveTo>
                <a:lnTo>
                  <a:pt x="171476" y="0"/>
                </a:lnTo>
                <a:lnTo>
                  <a:pt x="171476" y="265073"/>
                </a:lnTo>
                <a:cubicBezTo>
                  <a:pt x="171476" y="312673"/>
                  <a:pt x="133097" y="351105"/>
                  <a:pt x="85562" y="351105"/>
                </a:cubicBezTo>
                <a:cubicBezTo>
                  <a:pt x="38380" y="351105"/>
                  <a:pt x="0" y="312673"/>
                  <a:pt x="0" y="265073"/>
                </a:cubicBezTo>
                <a:lnTo>
                  <a:pt x="0" y="0"/>
                </a:ln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9" name="Freeform 288">
            <a:extLst>
              <a:ext uri="{FF2B5EF4-FFF2-40B4-BE49-F238E27FC236}">
                <a16:creationId xmlns:a16="http://schemas.microsoft.com/office/drawing/2014/main" id="{2F4B83C4-E623-FD49-A8CE-4FBB4F6E8023}"/>
              </a:ext>
            </a:extLst>
          </p:cNvPr>
          <p:cNvSpPr/>
          <p:nvPr userDrawn="1"/>
        </p:nvSpPr>
        <p:spPr>
          <a:xfrm>
            <a:off x="8484085" y="-20122"/>
            <a:ext cx="171476" cy="354281"/>
          </a:xfrm>
          <a:custGeom>
            <a:avLst/>
            <a:gdLst>
              <a:gd name="connsiteX0" fmla="*/ 0 w 171476"/>
              <a:gd name="connsiteY0" fmla="*/ 0 h 334159"/>
              <a:gd name="connsiteX1" fmla="*/ 171476 w 171476"/>
              <a:gd name="connsiteY1" fmla="*/ 0 h 334159"/>
              <a:gd name="connsiteX2" fmla="*/ 171476 w 171476"/>
              <a:gd name="connsiteY2" fmla="*/ 248127 h 334159"/>
              <a:gd name="connsiteX3" fmla="*/ 85914 w 171476"/>
              <a:gd name="connsiteY3" fmla="*/ 334159 h 334159"/>
              <a:gd name="connsiteX4" fmla="*/ 0 w 171476"/>
              <a:gd name="connsiteY4" fmla="*/ 248127 h 334159"/>
              <a:gd name="connsiteX5" fmla="*/ 0 w 171476"/>
              <a:gd name="connsiteY5" fmla="*/ 0 h 3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34159">
                <a:moveTo>
                  <a:pt x="0" y="0"/>
                </a:moveTo>
                <a:lnTo>
                  <a:pt x="171476" y="0"/>
                </a:lnTo>
                <a:lnTo>
                  <a:pt x="171476" y="248127"/>
                </a:lnTo>
                <a:cubicBezTo>
                  <a:pt x="171476" y="295374"/>
                  <a:pt x="133096" y="334159"/>
                  <a:pt x="85914" y="334159"/>
                </a:cubicBezTo>
                <a:cubicBezTo>
                  <a:pt x="38380" y="334159"/>
                  <a:pt x="0" y="295374"/>
                  <a:pt x="0" y="248127"/>
                </a:cubicBezTo>
                <a:lnTo>
                  <a:pt x="0" y="0"/>
                </a:ln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0" name="Freeform 289">
            <a:extLst>
              <a:ext uri="{FF2B5EF4-FFF2-40B4-BE49-F238E27FC236}">
                <a16:creationId xmlns:a16="http://schemas.microsoft.com/office/drawing/2014/main" id="{E89378BC-8BDC-6E44-828B-90EBDAE25428}"/>
              </a:ext>
            </a:extLst>
          </p:cNvPr>
          <p:cNvSpPr/>
          <p:nvPr userDrawn="1"/>
        </p:nvSpPr>
        <p:spPr>
          <a:xfrm>
            <a:off x="8952352" y="-22316"/>
            <a:ext cx="168654" cy="392936"/>
          </a:xfrm>
          <a:custGeom>
            <a:avLst/>
            <a:gdLst>
              <a:gd name="connsiteX0" fmla="*/ 0 w 168654"/>
              <a:gd name="connsiteY0" fmla="*/ 0 h 370619"/>
              <a:gd name="connsiteX1" fmla="*/ 168654 w 168654"/>
              <a:gd name="connsiteY1" fmla="*/ 0 h 370619"/>
              <a:gd name="connsiteX2" fmla="*/ 168654 w 168654"/>
              <a:gd name="connsiteY2" fmla="*/ 298573 h 370619"/>
              <a:gd name="connsiteX3" fmla="*/ 164742 w 168654"/>
              <a:gd name="connsiteY3" fmla="*/ 317962 h 370619"/>
              <a:gd name="connsiteX4" fmla="*/ 85914 w 168654"/>
              <a:gd name="connsiteY4" fmla="*/ 370619 h 370619"/>
              <a:gd name="connsiteX5" fmla="*/ 0 w 168654"/>
              <a:gd name="connsiteY5" fmla="*/ 284587 h 370619"/>
              <a:gd name="connsiteX6" fmla="*/ 0 w 168654"/>
              <a:gd name="connsiteY6" fmla="*/ 0 h 37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8654" h="370619">
                <a:moveTo>
                  <a:pt x="0" y="0"/>
                </a:moveTo>
                <a:lnTo>
                  <a:pt x="168654" y="0"/>
                </a:lnTo>
                <a:lnTo>
                  <a:pt x="168654" y="298573"/>
                </a:lnTo>
                <a:lnTo>
                  <a:pt x="164742" y="317962"/>
                </a:lnTo>
                <a:cubicBezTo>
                  <a:pt x="151736" y="348802"/>
                  <a:pt x="121300" y="370619"/>
                  <a:pt x="85914" y="370619"/>
                </a:cubicBezTo>
                <a:cubicBezTo>
                  <a:pt x="38380" y="370619"/>
                  <a:pt x="0" y="331834"/>
                  <a:pt x="0" y="284587"/>
                </a:cubicBezTo>
                <a:lnTo>
                  <a:pt x="0" y="0"/>
                </a:ln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1" name="Freeform 290">
            <a:extLst>
              <a:ext uri="{FF2B5EF4-FFF2-40B4-BE49-F238E27FC236}">
                <a16:creationId xmlns:a16="http://schemas.microsoft.com/office/drawing/2014/main" id="{5F51D40E-5F33-D04E-BAAB-8147A53E31B8}"/>
              </a:ext>
            </a:extLst>
          </p:cNvPr>
          <p:cNvSpPr/>
          <p:nvPr userDrawn="1"/>
        </p:nvSpPr>
        <p:spPr>
          <a:xfrm>
            <a:off x="8718217" y="146549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2" name="Freeform 291">
            <a:extLst>
              <a:ext uri="{FF2B5EF4-FFF2-40B4-BE49-F238E27FC236}">
                <a16:creationId xmlns:a16="http://schemas.microsoft.com/office/drawing/2014/main" id="{B95D2CF3-AC58-894D-AB3E-1C4C0A01CF16}"/>
              </a:ext>
            </a:extLst>
          </p:cNvPr>
          <p:cNvSpPr/>
          <p:nvPr userDrawn="1"/>
        </p:nvSpPr>
        <p:spPr>
          <a:xfrm>
            <a:off x="8249953" y="152922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3" name="Freeform 292">
            <a:extLst>
              <a:ext uri="{FF2B5EF4-FFF2-40B4-BE49-F238E27FC236}">
                <a16:creationId xmlns:a16="http://schemas.microsoft.com/office/drawing/2014/main" id="{F9C4EEA2-6F28-4B45-A777-58460057F2E5}"/>
              </a:ext>
            </a:extLst>
          </p:cNvPr>
          <p:cNvSpPr/>
          <p:nvPr userDrawn="1"/>
        </p:nvSpPr>
        <p:spPr>
          <a:xfrm>
            <a:off x="8484085" y="419395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6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10118"/>
                  <a:pt x="133096" y="848561"/>
                  <a:pt x="85562" y="848561"/>
                </a:cubicBezTo>
                <a:cubicBezTo>
                  <a:pt x="38380" y="848561"/>
                  <a:pt x="0" y="810118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4" name="Freeform 293">
            <a:extLst>
              <a:ext uri="{FF2B5EF4-FFF2-40B4-BE49-F238E27FC236}">
                <a16:creationId xmlns:a16="http://schemas.microsoft.com/office/drawing/2014/main" id="{3B4EED9C-986E-FF41-9F59-F4D5EB07859B}"/>
              </a:ext>
            </a:extLst>
          </p:cNvPr>
          <p:cNvSpPr/>
          <p:nvPr userDrawn="1"/>
        </p:nvSpPr>
        <p:spPr>
          <a:xfrm>
            <a:off x="7547380" y="436592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3097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5" name="Freeform 294">
            <a:extLst>
              <a:ext uri="{FF2B5EF4-FFF2-40B4-BE49-F238E27FC236}">
                <a16:creationId xmlns:a16="http://schemas.microsoft.com/office/drawing/2014/main" id="{AB04540F-5819-2943-8168-55595F7EE8BE}"/>
              </a:ext>
            </a:extLst>
          </p:cNvPr>
          <p:cNvSpPr/>
          <p:nvPr userDrawn="1"/>
        </p:nvSpPr>
        <p:spPr>
          <a:xfrm>
            <a:off x="8952352" y="464089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40130 h 511959"/>
              <a:gd name="connsiteX4" fmla="*/ 164687 w 168654"/>
              <a:gd name="connsiteY4" fmla="*/ 459600 h 511959"/>
              <a:gd name="connsiteX5" fmla="*/ 85562 w 168654"/>
              <a:gd name="connsiteY5" fmla="*/ 511959 h 511959"/>
              <a:gd name="connsiteX6" fmla="*/ 0 w 168654"/>
              <a:gd name="connsiteY6" fmla="*/ 426280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40130"/>
                </a:lnTo>
                <a:lnTo>
                  <a:pt x="164687" y="459600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 295">
            <a:extLst>
              <a:ext uri="{FF2B5EF4-FFF2-40B4-BE49-F238E27FC236}">
                <a16:creationId xmlns:a16="http://schemas.microsoft.com/office/drawing/2014/main" id="{84B354B9-A4B8-B949-8C0E-868C3A0BC566}"/>
              </a:ext>
            </a:extLst>
          </p:cNvPr>
          <p:cNvSpPr/>
          <p:nvPr userDrawn="1"/>
        </p:nvSpPr>
        <p:spPr>
          <a:xfrm>
            <a:off x="8015821" y="466076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 296">
            <a:extLst>
              <a:ext uri="{FF2B5EF4-FFF2-40B4-BE49-F238E27FC236}">
                <a16:creationId xmlns:a16="http://schemas.microsoft.com/office/drawing/2014/main" id="{7B6BE8AF-4C57-144B-A83C-784EAB45E698}"/>
              </a:ext>
            </a:extLst>
          </p:cNvPr>
          <p:cNvSpPr/>
          <p:nvPr userDrawn="1"/>
        </p:nvSpPr>
        <p:spPr>
          <a:xfrm>
            <a:off x="8718217" y="1056379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 297">
            <a:extLst>
              <a:ext uri="{FF2B5EF4-FFF2-40B4-BE49-F238E27FC236}">
                <a16:creationId xmlns:a16="http://schemas.microsoft.com/office/drawing/2014/main" id="{F457FED7-B8AF-084F-9132-EF8A0C77EDEB}"/>
              </a:ext>
            </a:extLst>
          </p:cNvPr>
          <p:cNvSpPr/>
          <p:nvPr userDrawn="1"/>
        </p:nvSpPr>
        <p:spPr>
          <a:xfrm>
            <a:off x="8249953" y="1080809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 298">
            <a:extLst>
              <a:ext uri="{FF2B5EF4-FFF2-40B4-BE49-F238E27FC236}">
                <a16:creationId xmlns:a16="http://schemas.microsoft.com/office/drawing/2014/main" id="{98000A3A-84E5-BA4B-A53C-6B931E6BBC87}"/>
              </a:ext>
            </a:extLst>
          </p:cNvPr>
          <p:cNvSpPr/>
          <p:nvPr userDrawn="1"/>
        </p:nvSpPr>
        <p:spPr>
          <a:xfrm>
            <a:off x="7313072" y="1082125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 299">
            <a:extLst>
              <a:ext uri="{FF2B5EF4-FFF2-40B4-BE49-F238E27FC236}">
                <a16:creationId xmlns:a16="http://schemas.microsoft.com/office/drawing/2014/main" id="{3B16AB61-68B2-E342-9DFF-655B7E54247D}"/>
              </a:ext>
            </a:extLst>
          </p:cNvPr>
          <p:cNvSpPr/>
          <p:nvPr userDrawn="1"/>
        </p:nvSpPr>
        <p:spPr>
          <a:xfrm>
            <a:off x="7781689" y="1082323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7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 300">
            <a:extLst>
              <a:ext uri="{FF2B5EF4-FFF2-40B4-BE49-F238E27FC236}">
                <a16:creationId xmlns:a16="http://schemas.microsoft.com/office/drawing/2014/main" id="{039F5342-D004-1946-80C7-AB49B3266E85}"/>
              </a:ext>
            </a:extLst>
          </p:cNvPr>
          <p:cNvSpPr/>
          <p:nvPr userDrawn="1"/>
        </p:nvSpPr>
        <p:spPr>
          <a:xfrm>
            <a:off x="8484085" y="1353192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6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3096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 301">
            <a:extLst>
              <a:ext uri="{FF2B5EF4-FFF2-40B4-BE49-F238E27FC236}">
                <a16:creationId xmlns:a16="http://schemas.microsoft.com/office/drawing/2014/main" id="{EADFD84C-DBA6-DE4B-B5A7-87EAEC0CCAC4}"/>
              </a:ext>
            </a:extLst>
          </p:cNvPr>
          <p:cNvSpPr/>
          <p:nvPr userDrawn="1"/>
        </p:nvSpPr>
        <p:spPr>
          <a:xfrm>
            <a:off x="7547380" y="1353989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3097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3097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 302">
            <a:extLst>
              <a:ext uri="{FF2B5EF4-FFF2-40B4-BE49-F238E27FC236}">
                <a16:creationId xmlns:a16="http://schemas.microsoft.com/office/drawing/2014/main" id="{F811048B-3625-BB4C-AEA7-CAC0DC258990}"/>
              </a:ext>
            </a:extLst>
          </p:cNvPr>
          <p:cNvSpPr/>
          <p:nvPr userDrawn="1"/>
        </p:nvSpPr>
        <p:spPr>
          <a:xfrm>
            <a:off x="8952352" y="1391623"/>
            <a:ext cx="168654" cy="512312"/>
          </a:xfrm>
          <a:custGeom>
            <a:avLst/>
            <a:gdLst>
              <a:gd name="connsiteX0" fmla="*/ 85562 w 168654"/>
              <a:gd name="connsiteY0" fmla="*/ 0 h 512312"/>
              <a:gd name="connsiteX1" fmla="*/ 164687 w 168654"/>
              <a:gd name="connsiteY1" fmla="*/ 52657 h 512312"/>
              <a:gd name="connsiteX2" fmla="*/ 168654 w 168654"/>
              <a:gd name="connsiteY2" fmla="*/ 72159 h 512312"/>
              <a:gd name="connsiteX3" fmla="*/ 168654 w 168654"/>
              <a:gd name="connsiteY3" fmla="*/ 440153 h 512312"/>
              <a:gd name="connsiteX4" fmla="*/ 164687 w 168654"/>
              <a:gd name="connsiteY4" fmla="*/ 459655 h 512312"/>
              <a:gd name="connsiteX5" fmla="*/ 85562 w 168654"/>
              <a:gd name="connsiteY5" fmla="*/ 512312 h 512312"/>
              <a:gd name="connsiteX6" fmla="*/ 0 w 168654"/>
              <a:gd name="connsiteY6" fmla="*/ 426280 h 512312"/>
              <a:gd name="connsiteX7" fmla="*/ 0 w 168654"/>
              <a:gd name="connsiteY7" fmla="*/ 86032 h 512312"/>
              <a:gd name="connsiteX8" fmla="*/ 85562 w 168654"/>
              <a:gd name="connsiteY8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2312">
                <a:moveTo>
                  <a:pt x="85562" y="0"/>
                </a:moveTo>
                <a:cubicBezTo>
                  <a:pt x="120948" y="0"/>
                  <a:pt x="151582" y="21816"/>
                  <a:pt x="164687" y="52657"/>
                </a:cubicBezTo>
                <a:lnTo>
                  <a:pt x="168654" y="72159"/>
                </a:lnTo>
                <a:lnTo>
                  <a:pt x="168654" y="440153"/>
                </a:lnTo>
                <a:lnTo>
                  <a:pt x="164687" y="459655"/>
                </a:lnTo>
                <a:cubicBezTo>
                  <a:pt x="151582" y="490495"/>
                  <a:pt x="120948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 303">
            <a:extLst>
              <a:ext uri="{FF2B5EF4-FFF2-40B4-BE49-F238E27FC236}">
                <a16:creationId xmlns:a16="http://schemas.microsoft.com/office/drawing/2014/main" id="{D9EBDDC0-F587-8E41-9F9A-F6F7EB29D447}"/>
              </a:ext>
            </a:extLst>
          </p:cNvPr>
          <p:cNvSpPr/>
          <p:nvPr userDrawn="1"/>
        </p:nvSpPr>
        <p:spPr>
          <a:xfrm>
            <a:off x="8015821" y="1397313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 304">
            <a:extLst>
              <a:ext uri="{FF2B5EF4-FFF2-40B4-BE49-F238E27FC236}">
                <a16:creationId xmlns:a16="http://schemas.microsoft.com/office/drawing/2014/main" id="{611710D0-4F85-6B4C-B322-F3FB08D68006}"/>
              </a:ext>
            </a:extLst>
          </p:cNvPr>
          <p:cNvSpPr/>
          <p:nvPr userDrawn="1"/>
        </p:nvSpPr>
        <p:spPr>
          <a:xfrm>
            <a:off x="8718217" y="1990327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 305">
            <a:extLst>
              <a:ext uri="{FF2B5EF4-FFF2-40B4-BE49-F238E27FC236}">
                <a16:creationId xmlns:a16="http://schemas.microsoft.com/office/drawing/2014/main" id="{FEADD38E-E921-934D-98D4-4E236B1DE6BD}"/>
              </a:ext>
            </a:extLst>
          </p:cNvPr>
          <p:cNvSpPr/>
          <p:nvPr userDrawn="1"/>
        </p:nvSpPr>
        <p:spPr>
          <a:xfrm>
            <a:off x="7313072" y="1995491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 306">
            <a:extLst>
              <a:ext uri="{FF2B5EF4-FFF2-40B4-BE49-F238E27FC236}">
                <a16:creationId xmlns:a16="http://schemas.microsoft.com/office/drawing/2014/main" id="{54E32130-F5D6-3640-A794-7344064288C7}"/>
              </a:ext>
            </a:extLst>
          </p:cNvPr>
          <p:cNvSpPr/>
          <p:nvPr userDrawn="1"/>
        </p:nvSpPr>
        <p:spPr>
          <a:xfrm>
            <a:off x="7781689" y="2005549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 307">
            <a:extLst>
              <a:ext uri="{FF2B5EF4-FFF2-40B4-BE49-F238E27FC236}">
                <a16:creationId xmlns:a16="http://schemas.microsoft.com/office/drawing/2014/main" id="{CCDFD01F-45A5-0148-9E8C-DEA3D5C0FA24}"/>
              </a:ext>
            </a:extLst>
          </p:cNvPr>
          <p:cNvSpPr/>
          <p:nvPr userDrawn="1"/>
        </p:nvSpPr>
        <p:spPr>
          <a:xfrm>
            <a:off x="8249953" y="2008343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 308">
            <a:extLst>
              <a:ext uri="{FF2B5EF4-FFF2-40B4-BE49-F238E27FC236}">
                <a16:creationId xmlns:a16="http://schemas.microsoft.com/office/drawing/2014/main" id="{38DEADA2-9FBA-CC49-ABF4-6E10D1A3CD82}"/>
              </a:ext>
            </a:extLst>
          </p:cNvPr>
          <p:cNvSpPr/>
          <p:nvPr userDrawn="1"/>
        </p:nvSpPr>
        <p:spPr>
          <a:xfrm>
            <a:off x="8484085" y="2286989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5703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5703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6"/>
                </a:lnTo>
                <a:cubicBezTo>
                  <a:pt x="171476" y="809766"/>
                  <a:pt x="132744" y="848561"/>
                  <a:pt x="85562" y="848561"/>
                </a:cubicBezTo>
                <a:cubicBezTo>
                  <a:pt x="38380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 309">
            <a:extLst>
              <a:ext uri="{FF2B5EF4-FFF2-40B4-BE49-F238E27FC236}">
                <a16:creationId xmlns:a16="http://schemas.microsoft.com/office/drawing/2014/main" id="{9FB83B17-70E1-094D-BFB1-19A0285C9D2F}"/>
              </a:ext>
            </a:extLst>
          </p:cNvPr>
          <p:cNvSpPr/>
          <p:nvPr userDrawn="1"/>
        </p:nvSpPr>
        <p:spPr>
          <a:xfrm>
            <a:off x="8952352" y="2319157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40130 h 511959"/>
              <a:gd name="connsiteX4" fmla="*/ 164687 w 168654"/>
              <a:gd name="connsiteY4" fmla="*/ 459600 h 511959"/>
              <a:gd name="connsiteX5" fmla="*/ 85562 w 168654"/>
              <a:gd name="connsiteY5" fmla="*/ 511959 h 511959"/>
              <a:gd name="connsiteX6" fmla="*/ 0 w 168654"/>
              <a:gd name="connsiteY6" fmla="*/ 426280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40130"/>
                </a:lnTo>
                <a:lnTo>
                  <a:pt x="164687" y="459600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 310">
            <a:extLst>
              <a:ext uri="{FF2B5EF4-FFF2-40B4-BE49-F238E27FC236}">
                <a16:creationId xmlns:a16="http://schemas.microsoft.com/office/drawing/2014/main" id="{73D70D5F-189B-7348-9A5D-DDFB09B34DDF}"/>
              </a:ext>
            </a:extLst>
          </p:cNvPr>
          <p:cNvSpPr/>
          <p:nvPr userDrawn="1"/>
        </p:nvSpPr>
        <p:spPr>
          <a:xfrm>
            <a:off x="8015821" y="2328550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 311">
            <a:extLst>
              <a:ext uri="{FF2B5EF4-FFF2-40B4-BE49-F238E27FC236}">
                <a16:creationId xmlns:a16="http://schemas.microsoft.com/office/drawing/2014/main" id="{FA3326D3-66C4-C64C-BA36-0F63D7A26D77}"/>
              </a:ext>
            </a:extLst>
          </p:cNvPr>
          <p:cNvSpPr/>
          <p:nvPr userDrawn="1"/>
        </p:nvSpPr>
        <p:spPr>
          <a:xfrm>
            <a:off x="7547380" y="2607635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732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732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 312">
            <a:extLst>
              <a:ext uri="{FF2B5EF4-FFF2-40B4-BE49-F238E27FC236}">
                <a16:creationId xmlns:a16="http://schemas.microsoft.com/office/drawing/2014/main" id="{5F53E615-0107-AB4B-A56E-72F439112EB7}"/>
              </a:ext>
            </a:extLst>
          </p:cNvPr>
          <p:cNvSpPr/>
          <p:nvPr userDrawn="1"/>
        </p:nvSpPr>
        <p:spPr>
          <a:xfrm>
            <a:off x="8718217" y="2899224"/>
            <a:ext cx="171476" cy="512312"/>
          </a:xfrm>
          <a:custGeom>
            <a:avLst/>
            <a:gdLst>
              <a:gd name="connsiteX0" fmla="*/ 85562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562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562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562" y="0"/>
                </a:moveTo>
                <a:cubicBezTo>
                  <a:pt x="132744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2312"/>
                  <a:pt x="85562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 313">
            <a:extLst>
              <a:ext uri="{FF2B5EF4-FFF2-40B4-BE49-F238E27FC236}">
                <a16:creationId xmlns:a16="http://schemas.microsoft.com/office/drawing/2014/main" id="{7E7DE619-3AED-FC4B-B79F-3A6A93F43599}"/>
              </a:ext>
            </a:extLst>
          </p:cNvPr>
          <p:cNvSpPr/>
          <p:nvPr userDrawn="1"/>
        </p:nvSpPr>
        <p:spPr>
          <a:xfrm>
            <a:off x="7313072" y="2909210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732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732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 314">
            <a:extLst>
              <a:ext uri="{FF2B5EF4-FFF2-40B4-BE49-F238E27FC236}">
                <a16:creationId xmlns:a16="http://schemas.microsoft.com/office/drawing/2014/main" id="{9ED06947-7CFD-324D-B9F3-D81C5109C2B8}"/>
              </a:ext>
            </a:extLst>
          </p:cNvPr>
          <p:cNvSpPr/>
          <p:nvPr userDrawn="1"/>
        </p:nvSpPr>
        <p:spPr>
          <a:xfrm>
            <a:off x="7781689" y="2928775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914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 315">
            <a:extLst>
              <a:ext uri="{FF2B5EF4-FFF2-40B4-BE49-F238E27FC236}">
                <a16:creationId xmlns:a16="http://schemas.microsoft.com/office/drawing/2014/main" id="{286F6DBF-482F-A542-BEED-DA70C67D4062}"/>
              </a:ext>
            </a:extLst>
          </p:cNvPr>
          <p:cNvSpPr/>
          <p:nvPr userDrawn="1"/>
        </p:nvSpPr>
        <p:spPr>
          <a:xfrm>
            <a:off x="8249953" y="2935877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 316">
            <a:extLst>
              <a:ext uri="{FF2B5EF4-FFF2-40B4-BE49-F238E27FC236}">
                <a16:creationId xmlns:a16="http://schemas.microsoft.com/office/drawing/2014/main" id="{BE04EE9C-8256-E240-A6A1-2EEB6145666B}"/>
              </a:ext>
            </a:extLst>
          </p:cNvPr>
          <p:cNvSpPr/>
          <p:nvPr userDrawn="1"/>
        </p:nvSpPr>
        <p:spPr>
          <a:xfrm>
            <a:off x="7547204" y="3207819"/>
            <a:ext cx="171829" cy="848561"/>
          </a:xfrm>
          <a:custGeom>
            <a:avLst/>
            <a:gdLst>
              <a:gd name="connsiteX0" fmla="*/ 85915 w 171829"/>
              <a:gd name="connsiteY0" fmla="*/ 0 h 848561"/>
              <a:gd name="connsiteX1" fmla="*/ 171829 w 171829"/>
              <a:gd name="connsiteY1" fmla="*/ 85703 h 848561"/>
              <a:gd name="connsiteX2" fmla="*/ 171829 w 171829"/>
              <a:gd name="connsiteY2" fmla="*/ 762506 h 848561"/>
              <a:gd name="connsiteX3" fmla="*/ 85915 w 171829"/>
              <a:gd name="connsiteY3" fmla="*/ 848561 h 848561"/>
              <a:gd name="connsiteX4" fmla="*/ 0 w 171829"/>
              <a:gd name="connsiteY4" fmla="*/ 762506 h 848561"/>
              <a:gd name="connsiteX5" fmla="*/ 0 w 171829"/>
              <a:gd name="connsiteY5" fmla="*/ 85703 h 848561"/>
              <a:gd name="connsiteX6" fmla="*/ 85915 w 171829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829" h="848561">
                <a:moveTo>
                  <a:pt x="85915" y="0"/>
                </a:moveTo>
                <a:cubicBezTo>
                  <a:pt x="133097" y="0"/>
                  <a:pt x="171829" y="38443"/>
                  <a:pt x="171829" y="85703"/>
                </a:cubicBezTo>
                <a:lnTo>
                  <a:pt x="171829" y="762506"/>
                </a:lnTo>
                <a:cubicBezTo>
                  <a:pt x="171829" y="809766"/>
                  <a:pt x="133097" y="848561"/>
                  <a:pt x="85915" y="848561"/>
                </a:cubicBezTo>
                <a:cubicBezTo>
                  <a:pt x="38732" y="848561"/>
                  <a:pt x="0" y="809766"/>
                  <a:pt x="0" y="762506"/>
                </a:cubicBezTo>
                <a:lnTo>
                  <a:pt x="0" y="85703"/>
                </a:lnTo>
                <a:cubicBezTo>
                  <a:pt x="0" y="38443"/>
                  <a:pt x="38732" y="0"/>
                  <a:pt x="85915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 317">
            <a:extLst>
              <a:ext uri="{FF2B5EF4-FFF2-40B4-BE49-F238E27FC236}">
                <a16:creationId xmlns:a16="http://schemas.microsoft.com/office/drawing/2014/main" id="{EF2E093F-858F-FF4E-BDA9-A63FD4C82DF5}"/>
              </a:ext>
            </a:extLst>
          </p:cNvPr>
          <p:cNvSpPr/>
          <p:nvPr userDrawn="1"/>
        </p:nvSpPr>
        <p:spPr>
          <a:xfrm>
            <a:off x="8484085" y="3220786"/>
            <a:ext cx="171476" cy="848209"/>
          </a:xfrm>
          <a:custGeom>
            <a:avLst/>
            <a:gdLst>
              <a:gd name="connsiteX0" fmla="*/ 85562 w 171476"/>
              <a:gd name="connsiteY0" fmla="*/ 0 h 848209"/>
              <a:gd name="connsiteX1" fmla="*/ 171476 w 171476"/>
              <a:gd name="connsiteY1" fmla="*/ 85703 h 848209"/>
              <a:gd name="connsiteX2" fmla="*/ 171476 w 171476"/>
              <a:gd name="connsiteY2" fmla="*/ 762507 h 848209"/>
              <a:gd name="connsiteX3" fmla="*/ 85562 w 171476"/>
              <a:gd name="connsiteY3" fmla="*/ 848209 h 848209"/>
              <a:gd name="connsiteX4" fmla="*/ 0 w 171476"/>
              <a:gd name="connsiteY4" fmla="*/ 762507 h 848209"/>
              <a:gd name="connsiteX5" fmla="*/ 0 w 171476"/>
              <a:gd name="connsiteY5" fmla="*/ 85703 h 848209"/>
              <a:gd name="connsiteX6" fmla="*/ 85562 w 171476"/>
              <a:gd name="connsiteY6" fmla="*/ 0 h 84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20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7"/>
                </a:lnTo>
                <a:cubicBezTo>
                  <a:pt x="171476" y="809766"/>
                  <a:pt x="132744" y="848209"/>
                  <a:pt x="85562" y="848209"/>
                </a:cubicBezTo>
                <a:cubicBezTo>
                  <a:pt x="38380" y="848209"/>
                  <a:pt x="0" y="809766"/>
                  <a:pt x="0" y="762507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 318">
            <a:extLst>
              <a:ext uri="{FF2B5EF4-FFF2-40B4-BE49-F238E27FC236}">
                <a16:creationId xmlns:a16="http://schemas.microsoft.com/office/drawing/2014/main" id="{C0B89526-B773-5F43-B71D-D4F56D8CE8F4}"/>
              </a:ext>
            </a:extLst>
          </p:cNvPr>
          <p:cNvSpPr/>
          <p:nvPr userDrawn="1"/>
        </p:nvSpPr>
        <p:spPr>
          <a:xfrm>
            <a:off x="8952352" y="3246691"/>
            <a:ext cx="168654" cy="511959"/>
          </a:xfrm>
          <a:custGeom>
            <a:avLst/>
            <a:gdLst>
              <a:gd name="connsiteX0" fmla="*/ 85562 w 168654"/>
              <a:gd name="connsiteY0" fmla="*/ 0 h 511959"/>
              <a:gd name="connsiteX1" fmla="*/ 164687 w 168654"/>
              <a:gd name="connsiteY1" fmla="*/ 52359 h 511959"/>
              <a:gd name="connsiteX2" fmla="*/ 168654 w 168654"/>
              <a:gd name="connsiteY2" fmla="*/ 71829 h 511959"/>
              <a:gd name="connsiteX3" fmla="*/ 168654 w 168654"/>
              <a:gd name="connsiteY3" fmla="*/ 439862 h 511959"/>
              <a:gd name="connsiteX4" fmla="*/ 164687 w 168654"/>
              <a:gd name="connsiteY4" fmla="*/ 459451 h 511959"/>
              <a:gd name="connsiteX5" fmla="*/ 85562 w 168654"/>
              <a:gd name="connsiteY5" fmla="*/ 511959 h 511959"/>
              <a:gd name="connsiteX6" fmla="*/ 0 w 168654"/>
              <a:gd name="connsiteY6" fmla="*/ 425927 h 511959"/>
              <a:gd name="connsiteX7" fmla="*/ 0 w 168654"/>
              <a:gd name="connsiteY7" fmla="*/ 85679 h 511959"/>
              <a:gd name="connsiteX8" fmla="*/ 85562 w 168654"/>
              <a:gd name="connsiteY8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1959">
                <a:moveTo>
                  <a:pt x="85562" y="0"/>
                </a:moveTo>
                <a:cubicBezTo>
                  <a:pt x="120948" y="0"/>
                  <a:pt x="151582" y="21618"/>
                  <a:pt x="164687" y="52359"/>
                </a:cubicBezTo>
                <a:lnTo>
                  <a:pt x="168654" y="71829"/>
                </a:lnTo>
                <a:lnTo>
                  <a:pt x="168654" y="439862"/>
                </a:lnTo>
                <a:lnTo>
                  <a:pt x="164687" y="459451"/>
                </a:lnTo>
                <a:cubicBezTo>
                  <a:pt x="151582" y="490341"/>
                  <a:pt x="120948" y="511959"/>
                  <a:pt x="85562" y="511959"/>
                </a:cubicBezTo>
                <a:cubicBezTo>
                  <a:pt x="38380" y="511959"/>
                  <a:pt x="0" y="473527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 319">
            <a:extLst>
              <a:ext uri="{FF2B5EF4-FFF2-40B4-BE49-F238E27FC236}">
                <a16:creationId xmlns:a16="http://schemas.microsoft.com/office/drawing/2014/main" id="{90B83CBF-5AA2-2643-A8EB-46007F617D9E}"/>
              </a:ext>
            </a:extLst>
          </p:cNvPr>
          <p:cNvSpPr/>
          <p:nvPr userDrawn="1"/>
        </p:nvSpPr>
        <p:spPr>
          <a:xfrm>
            <a:off x="8015821" y="3260140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7 h 511959"/>
              <a:gd name="connsiteX3" fmla="*/ 85562 w 171476"/>
              <a:gd name="connsiteY3" fmla="*/ 511959 h 511959"/>
              <a:gd name="connsiteX4" fmla="*/ 0 w 171476"/>
              <a:gd name="connsiteY4" fmla="*/ 425927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7"/>
                </a:lnTo>
                <a:cubicBezTo>
                  <a:pt x="171476" y="473174"/>
                  <a:pt x="132744" y="511959"/>
                  <a:pt x="85562" y="511959"/>
                </a:cubicBezTo>
                <a:cubicBezTo>
                  <a:pt x="38380" y="511959"/>
                  <a:pt x="0" y="473174"/>
                  <a:pt x="0" y="425927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 320">
            <a:extLst>
              <a:ext uri="{FF2B5EF4-FFF2-40B4-BE49-F238E27FC236}">
                <a16:creationId xmlns:a16="http://schemas.microsoft.com/office/drawing/2014/main" id="{428465C6-46B4-3041-B869-21083ED1AC2E}"/>
              </a:ext>
            </a:extLst>
          </p:cNvPr>
          <p:cNvSpPr/>
          <p:nvPr userDrawn="1"/>
        </p:nvSpPr>
        <p:spPr>
          <a:xfrm>
            <a:off x="7313072" y="3822576"/>
            <a:ext cx="171476" cy="848561"/>
          </a:xfrm>
          <a:custGeom>
            <a:avLst/>
            <a:gdLst>
              <a:gd name="connsiteX0" fmla="*/ 85562 w 171476"/>
              <a:gd name="connsiteY0" fmla="*/ 0 h 848561"/>
              <a:gd name="connsiteX1" fmla="*/ 171476 w 171476"/>
              <a:gd name="connsiteY1" fmla="*/ 86055 h 848561"/>
              <a:gd name="connsiteX2" fmla="*/ 171476 w 171476"/>
              <a:gd name="connsiteY2" fmla="*/ 762506 h 848561"/>
              <a:gd name="connsiteX3" fmla="*/ 85562 w 171476"/>
              <a:gd name="connsiteY3" fmla="*/ 848561 h 848561"/>
              <a:gd name="connsiteX4" fmla="*/ 0 w 171476"/>
              <a:gd name="connsiteY4" fmla="*/ 762506 h 848561"/>
              <a:gd name="connsiteX5" fmla="*/ 0 w 171476"/>
              <a:gd name="connsiteY5" fmla="*/ 86055 h 848561"/>
              <a:gd name="connsiteX6" fmla="*/ 85562 w 171476"/>
              <a:gd name="connsiteY6" fmla="*/ 0 h 848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561">
                <a:moveTo>
                  <a:pt x="85562" y="0"/>
                </a:moveTo>
                <a:cubicBezTo>
                  <a:pt x="132744" y="0"/>
                  <a:pt x="171476" y="38443"/>
                  <a:pt x="171476" y="86055"/>
                </a:cubicBezTo>
                <a:lnTo>
                  <a:pt x="171476" y="762506"/>
                </a:lnTo>
                <a:cubicBezTo>
                  <a:pt x="171476" y="810119"/>
                  <a:pt x="132744" y="848561"/>
                  <a:pt x="85562" y="848561"/>
                </a:cubicBezTo>
                <a:cubicBezTo>
                  <a:pt x="38380" y="848561"/>
                  <a:pt x="0" y="810119"/>
                  <a:pt x="0" y="762506"/>
                </a:cubicBezTo>
                <a:lnTo>
                  <a:pt x="0" y="86055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 321">
            <a:extLst>
              <a:ext uri="{FF2B5EF4-FFF2-40B4-BE49-F238E27FC236}">
                <a16:creationId xmlns:a16="http://schemas.microsoft.com/office/drawing/2014/main" id="{C75FEE83-D9EE-DE4B-BA0A-F832658B49DF}"/>
              </a:ext>
            </a:extLst>
          </p:cNvPr>
          <p:cNvSpPr/>
          <p:nvPr userDrawn="1"/>
        </p:nvSpPr>
        <p:spPr>
          <a:xfrm>
            <a:off x="8718217" y="3833171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 322">
            <a:extLst>
              <a:ext uri="{FF2B5EF4-FFF2-40B4-BE49-F238E27FC236}">
                <a16:creationId xmlns:a16="http://schemas.microsoft.com/office/drawing/2014/main" id="{5BF29E95-5F4B-BA4C-B76D-F5EA65733A43}"/>
              </a:ext>
            </a:extLst>
          </p:cNvPr>
          <p:cNvSpPr/>
          <p:nvPr userDrawn="1"/>
        </p:nvSpPr>
        <p:spPr>
          <a:xfrm>
            <a:off x="7781689" y="3852001"/>
            <a:ext cx="171476" cy="511959"/>
          </a:xfrm>
          <a:custGeom>
            <a:avLst/>
            <a:gdLst>
              <a:gd name="connsiteX0" fmla="*/ 85914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8 h 511959"/>
              <a:gd name="connsiteX3" fmla="*/ 85914 w 171476"/>
              <a:gd name="connsiteY3" fmla="*/ 511959 h 511959"/>
              <a:gd name="connsiteX4" fmla="*/ 0 w 171476"/>
              <a:gd name="connsiteY4" fmla="*/ 425928 h 511959"/>
              <a:gd name="connsiteX5" fmla="*/ 0 w 171476"/>
              <a:gd name="connsiteY5" fmla="*/ 85679 h 511959"/>
              <a:gd name="connsiteX6" fmla="*/ 85914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914" y="0"/>
                </a:moveTo>
                <a:cubicBezTo>
                  <a:pt x="133097" y="0"/>
                  <a:pt x="171476" y="38432"/>
                  <a:pt x="171476" y="85679"/>
                </a:cubicBezTo>
                <a:lnTo>
                  <a:pt x="171476" y="425928"/>
                </a:lnTo>
                <a:cubicBezTo>
                  <a:pt x="171476" y="473527"/>
                  <a:pt x="133097" y="511959"/>
                  <a:pt x="85914" y="511959"/>
                </a:cubicBezTo>
                <a:cubicBezTo>
                  <a:pt x="38380" y="511959"/>
                  <a:pt x="0" y="473527"/>
                  <a:pt x="0" y="425928"/>
                </a:cubicBezTo>
                <a:lnTo>
                  <a:pt x="0" y="85679"/>
                </a:lnTo>
                <a:cubicBezTo>
                  <a:pt x="0" y="38432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 323">
            <a:extLst>
              <a:ext uri="{FF2B5EF4-FFF2-40B4-BE49-F238E27FC236}">
                <a16:creationId xmlns:a16="http://schemas.microsoft.com/office/drawing/2014/main" id="{F2E568EC-C3D9-5642-8E3C-E0EA03AF5AC2}"/>
              </a:ext>
            </a:extLst>
          </p:cNvPr>
          <p:cNvSpPr/>
          <p:nvPr userDrawn="1"/>
        </p:nvSpPr>
        <p:spPr>
          <a:xfrm>
            <a:off x="8249953" y="3863411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5679 h 511959"/>
              <a:gd name="connsiteX2" fmla="*/ 171476 w 171476"/>
              <a:gd name="connsiteY2" fmla="*/ 425928 h 511959"/>
              <a:gd name="connsiteX3" fmla="*/ 85562 w 171476"/>
              <a:gd name="connsiteY3" fmla="*/ 511959 h 511959"/>
              <a:gd name="connsiteX4" fmla="*/ 0 w 171476"/>
              <a:gd name="connsiteY4" fmla="*/ 425928 h 511959"/>
              <a:gd name="connsiteX5" fmla="*/ 0 w 171476"/>
              <a:gd name="connsiteY5" fmla="*/ 85679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425928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5928"/>
                </a:cubicBez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 324">
            <a:extLst>
              <a:ext uri="{FF2B5EF4-FFF2-40B4-BE49-F238E27FC236}">
                <a16:creationId xmlns:a16="http://schemas.microsoft.com/office/drawing/2014/main" id="{202AEFD3-4078-FD4A-86BD-4CC32BE4B95D}"/>
              </a:ext>
            </a:extLst>
          </p:cNvPr>
          <p:cNvSpPr/>
          <p:nvPr userDrawn="1"/>
        </p:nvSpPr>
        <p:spPr>
          <a:xfrm>
            <a:off x="8015821" y="4191733"/>
            <a:ext cx="171476" cy="848209"/>
          </a:xfrm>
          <a:custGeom>
            <a:avLst/>
            <a:gdLst>
              <a:gd name="connsiteX0" fmla="*/ 85562 w 171476"/>
              <a:gd name="connsiteY0" fmla="*/ 0 h 848209"/>
              <a:gd name="connsiteX1" fmla="*/ 171476 w 171476"/>
              <a:gd name="connsiteY1" fmla="*/ 85703 h 848209"/>
              <a:gd name="connsiteX2" fmla="*/ 171476 w 171476"/>
              <a:gd name="connsiteY2" fmla="*/ 762507 h 848209"/>
              <a:gd name="connsiteX3" fmla="*/ 85562 w 171476"/>
              <a:gd name="connsiteY3" fmla="*/ 848209 h 848209"/>
              <a:gd name="connsiteX4" fmla="*/ 0 w 171476"/>
              <a:gd name="connsiteY4" fmla="*/ 762507 h 848209"/>
              <a:gd name="connsiteX5" fmla="*/ 0 w 171476"/>
              <a:gd name="connsiteY5" fmla="*/ 85703 h 848209"/>
              <a:gd name="connsiteX6" fmla="*/ 85562 w 171476"/>
              <a:gd name="connsiteY6" fmla="*/ 0 h 84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84820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762507"/>
                </a:lnTo>
                <a:cubicBezTo>
                  <a:pt x="171476" y="809766"/>
                  <a:pt x="132744" y="848209"/>
                  <a:pt x="85562" y="848209"/>
                </a:cubicBezTo>
                <a:cubicBezTo>
                  <a:pt x="38380" y="848209"/>
                  <a:pt x="0" y="809766"/>
                  <a:pt x="0" y="762507"/>
                </a:cubicBez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 325">
            <a:extLst>
              <a:ext uri="{FF2B5EF4-FFF2-40B4-BE49-F238E27FC236}">
                <a16:creationId xmlns:a16="http://schemas.microsoft.com/office/drawing/2014/main" id="{CF08AB2D-CBDF-8842-A5FE-8AC4DCAC1C5D}"/>
              </a:ext>
            </a:extLst>
          </p:cNvPr>
          <p:cNvSpPr/>
          <p:nvPr userDrawn="1"/>
        </p:nvSpPr>
        <p:spPr>
          <a:xfrm>
            <a:off x="7547380" y="4461465"/>
            <a:ext cx="171476" cy="511959"/>
          </a:xfrm>
          <a:custGeom>
            <a:avLst/>
            <a:gdLst>
              <a:gd name="connsiteX0" fmla="*/ 85562 w 171476"/>
              <a:gd name="connsiteY0" fmla="*/ 0 h 511959"/>
              <a:gd name="connsiteX1" fmla="*/ 171476 w 171476"/>
              <a:gd name="connsiteY1" fmla="*/ 86032 h 511959"/>
              <a:gd name="connsiteX2" fmla="*/ 171476 w 171476"/>
              <a:gd name="connsiteY2" fmla="*/ 426280 h 511959"/>
              <a:gd name="connsiteX3" fmla="*/ 85562 w 171476"/>
              <a:gd name="connsiteY3" fmla="*/ 511959 h 511959"/>
              <a:gd name="connsiteX4" fmla="*/ 0 w 171476"/>
              <a:gd name="connsiteY4" fmla="*/ 426280 h 511959"/>
              <a:gd name="connsiteX5" fmla="*/ 0 w 171476"/>
              <a:gd name="connsiteY5" fmla="*/ 86032 h 511959"/>
              <a:gd name="connsiteX6" fmla="*/ 85562 w 171476"/>
              <a:gd name="connsiteY6" fmla="*/ 0 h 51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1959">
                <a:moveTo>
                  <a:pt x="85562" y="0"/>
                </a:moveTo>
                <a:cubicBezTo>
                  <a:pt x="132744" y="0"/>
                  <a:pt x="171476" y="38432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2744" y="511959"/>
                  <a:pt x="85562" y="511959"/>
                </a:cubicBezTo>
                <a:cubicBezTo>
                  <a:pt x="38380" y="511959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 326">
            <a:extLst>
              <a:ext uri="{FF2B5EF4-FFF2-40B4-BE49-F238E27FC236}">
                <a16:creationId xmlns:a16="http://schemas.microsoft.com/office/drawing/2014/main" id="{06B8BBAD-BDDE-4E4F-A5C9-206380172950}"/>
              </a:ext>
            </a:extLst>
          </p:cNvPr>
          <p:cNvSpPr/>
          <p:nvPr userDrawn="1"/>
        </p:nvSpPr>
        <p:spPr>
          <a:xfrm>
            <a:off x="8484085" y="4467394"/>
            <a:ext cx="171476" cy="512312"/>
          </a:xfrm>
          <a:custGeom>
            <a:avLst/>
            <a:gdLst>
              <a:gd name="connsiteX0" fmla="*/ 85914 w 171476"/>
              <a:gd name="connsiteY0" fmla="*/ 0 h 512312"/>
              <a:gd name="connsiteX1" fmla="*/ 171476 w 171476"/>
              <a:gd name="connsiteY1" fmla="*/ 86032 h 512312"/>
              <a:gd name="connsiteX2" fmla="*/ 171476 w 171476"/>
              <a:gd name="connsiteY2" fmla="*/ 426280 h 512312"/>
              <a:gd name="connsiteX3" fmla="*/ 85914 w 171476"/>
              <a:gd name="connsiteY3" fmla="*/ 512312 h 512312"/>
              <a:gd name="connsiteX4" fmla="*/ 0 w 171476"/>
              <a:gd name="connsiteY4" fmla="*/ 426280 h 512312"/>
              <a:gd name="connsiteX5" fmla="*/ 0 w 171476"/>
              <a:gd name="connsiteY5" fmla="*/ 86032 h 512312"/>
              <a:gd name="connsiteX6" fmla="*/ 85914 w 171476"/>
              <a:gd name="connsiteY6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476" h="512312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426280"/>
                </a:lnTo>
                <a:cubicBezTo>
                  <a:pt x="171476" y="473527"/>
                  <a:pt x="133096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 327">
            <a:extLst>
              <a:ext uri="{FF2B5EF4-FFF2-40B4-BE49-F238E27FC236}">
                <a16:creationId xmlns:a16="http://schemas.microsoft.com/office/drawing/2014/main" id="{BFE327F2-0CA8-4D40-BC05-2EC173D75196}"/>
              </a:ext>
            </a:extLst>
          </p:cNvPr>
          <p:cNvSpPr/>
          <p:nvPr userDrawn="1"/>
        </p:nvSpPr>
        <p:spPr>
          <a:xfrm>
            <a:off x="8952352" y="4495620"/>
            <a:ext cx="168654" cy="512312"/>
          </a:xfrm>
          <a:custGeom>
            <a:avLst/>
            <a:gdLst>
              <a:gd name="connsiteX0" fmla="*/ 85914 w 168654"/>
              <a:gd name="connsiteY0" fmla="*/ 0 h 512312"/>
              <a:gd name="connsiteX1" fmla="*/ 164742 w 168654"/>
              <a:gd name="connsiteY1" fmla="*/ 52657 h 512312"/>
              <a:gd name="connsiteX2" fmla="*/ 168654 w 168654"/>
              <a:gd name="connsiteY2" fmla="*/ 72046 h 512312"/>
              <a:gd name="connsiteX3" fmla="*/ 168654 w 168654"/>
              <a:gd name="connsiteY3" fmla="*/ 440267 h 512312"/>
              <a:gd name="connsiteX4" fmla="*/ 164742 w 168654"/>
              <a:gd name="connsiteY4" fmla="*/ 459655 h 512312"/>
              <a:gd name="connsiteX5" fmla="*/ 85914 w 168654"/>
              <a:gd name="connsiteY5" fmla="*/ 512312 h 512312"/>
              <a:gd name="connsiteX6" fmla="*/ 0 w 168654"/>
              <a:gd name="connsiteY6" fmla="*/ 426280 h 512312"/>
              <a:gd name="connsiteX7" fmla="*/ 0 w 168654"/>
              <a:gd name="connsiteY7" fmla="*/ 86032 h 512312"/>
              <a:gd name="connsiteX8" fmla="*/ 85914 w 168654"/>
              <a:gd name="connsiteY8" fmla="*/ 0 h 512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8654" h="512312">
                <a:moveTo>
                  <a:pt x="85914" y="0"/>
                </a:moveTo>
                <a:cubicBezTo>
                  <a:pt x="121300" y="0"/>
                  <a:pt x="151736" y="21817"/>
                  <a:pt x="164742" y="52657"/>
                </a:cubicBezTo>
                <a:lnTo>
                  <a:pt x="168654" y="72046"/>
                </a:lnTo>
                <a:lnTo>
                  <a:pt x="168654" y="440267"/>
                </a:lnTo>
                <a:lnTo>
                  <a:pt x="164742" y="459655"/>
                </a:lnTo>
                <a:cubicBezTo>
                  <a:pt x="151736" y="490496"/>
                  <a:pt x="121300" y="512312"/>
                  <a:pt x="85914" y="512312"/>
                </a:cubicBezTo>
                <a:cubicBezTo>
                  <a:pt x="38380" y="512312"/>
                  <a:pt x="0" y="473527"/>
                  <a:pt x="0" y="426280"/>
                </a:cubicBez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 328">
            <a:extLst>
              <a:ext uri="{FF2B5EF4-FFF2-40B4-BE49-F238E27FC236}">
                <a16:creationId xmlns:a16="http://schemas.microsoft.com/office/drawing/2014/main" id="{D73D4B42-6D9B-8F45-A084-FE7FE83EDDDD}"/>
              </a:ext>
            </a:extLst>
          </p:cNvPr>
          <p:cNvSpPr/>
          <p:nvPr userDrawn="1"/>
        </p:nvSpPr>
        <p:spPr>
          <a:xfrm>
            <a:off x="7313072" y="4757521"/>
            <a:ext cx="171476" cy="401732"/>
          </a:xfrm>
          <a:custGeom>
            <a:avLst/>
            <a:gdLst>
              <a:gd name="connsiteX0" fmla="*/ 85562 w 171476"/>
              <a:gd name="connsiteY0" fmla="*/ 0 h 385979"/>
              <a:gd name="connsiteX1" fmla="*/ 171476 w 171476"/>
              <a:gd name="connsiteY1" fmla="*/ 85703 h 385979"/>
              <a:gd name="connsiteX2" fmla="*/ 171476 w 171476"/>
              <a:gd name="connsiteY2" fmla="*/ 385979 h 385979"/>
              <a:gd name="connsiteX3" fmla="*/ 0 w 171476"/>
              <a:gd name="connsiteY3" fmla="*/ 385979 h 385979"/>
              <a:gd name="connsiteX4" fmla="*/ 0 w 171476"/>
              <a:gd name="connsiteY4" fmla="*/ 85703 h 385979"/>
              <a:gd name="connsiteX5" fmla="*/ 85562 w 171476"/>
              <a:gd name="connsiteY5" fmla="*/ 0 h 38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85979">
                <a:moveTo>
                  <a:pt x="85562" y="0"/>
                </a:moveTo>
                <a:cubicBezTo>
                  <a:pt x="132744" y="0"/>
                  <a:pt x="171476" y="38443"/>
                  <a:pt x="171476" y="85703"/>
                </a:cubicBezTo>
                <a:lnTo>
                  <a:pt x="171476" y="385979"/>
                </a:lnTo>
                <a:lnTo>
                  <a:pt x="0" y="385979"/>
                </a:lnTo>
                <a:lnTo>
                  <a:pt x="0" y="85703"/>
                </a:lnTo>
                <a:cubicBezTo>
                  <a:pt x="0" y="38443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 329">
            <a:extLst>
              <a:ext uri="{FF2B5EF4-FFF2-40B4-BE49-F238E27FC236}">
                <a16:creationId xmlns:a16="http://schemas.microsoft.com/office/drawing/2014/main" id="{52485DE9-9CF1-7645-BD5F-D1AA90F33AC1}"/>
              </a:ext>
            </a:extLst>
          </p:cNvPr>
          <p:cNvSpPr/>
          <p:nvPr userDrawn="1"/>
        </p:nvSpPr>
        <p:spPr>
          <a:xfrm>
            <a:off x="8718217" y="4771179"/>
            <a:ext cx="171476" cy="387517"/>
          </a:xfrm>
          <a:custGeom>
            <a:avLst/>
            <a:gdLst>
              <a:gd name="connsiteX0" fmla="*/ 85914 w 171476"/>
              <a:gd name="connsiteY0" fmla="*/ 0 h 372321"/>
              <a:gd name="connsiteX1" fmla="*/ 171476 w 171476"/>
              <a:gd name="connsiteY1" fmla="*/ 86032 h 372321"/>
              <a:gd name="connsiteX2" fmla="*/ 171476 w 171476"/>
              <a:gd name="connsiteY2" fmla="*/ 372321 h 372321"/>
              <a:gd name="connsiteX3" fmla="*/ 0 w 171476"/>
              <a:gd name="connsiteY3" fmla="*/ 372321 h 372321"/>
              <a:gd name="connsiteX4" fmla="*/ 0 w 171476"/>
              <a:gd name="connsiteY4" fmla="*/ 86032 h 372321"/>
              <a:gd name="connsiteX5" fmla="*/ 85914 w 171476"/>
              <a:gd name="connsiteY5" fmla="*/ 0 h 372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72321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372321"/>
                </a:lnTo>
                <a:lnTo>
                  <a:pt x="0" y="372321"/>
                </a:ln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 330">
            <a:extLst>
              <a:ext uri="{FF2B5EF4-FFF2-40B4-BE49-F238E27FC236}">
                <a16:creationId xmlns:a16="http://schemas.microsoft.com/office/drawing/2014/main" id="{BEE16913-63AB-2C45-A463-02D6466AAF92}"/>
              </a:ext>
            </a:extLst>
          </p:cNvPr>
          <p:cNvSpPr/>
          <p:nvPr userDrawn="1"/>
        </p:nvSpPr>
        <p:spPr>
          <a:xfrm>
            <a:off x="7781689" y="4775227"/>
            <a:ext cx="171476" cy="383304"/>
          </a:xfrm>
          <a:custGeom>
            <a:avLst/>
            <a:gdLst>
              <a:gd name="connsiteX0" fmla="*/ 85562 w 171476"/>
              <a:gd name="connsiteY0" fmla="*/ 0 h 368273"/>
              <a:gd name="connsiteX1" fmla="*/ 171476 w 171476"/>
              <a:gd name="connsiteY1" fmla="*/ 85679 h 368273"/>
              <a:gd name="connsiteX2" fmla="*/ 171476 w 171476"/>
              <a:gd name="connsiteY2" fmla="*/ 368273 h 368273"/>
              <a:gd name="connsiteX3" fmla="*/ 0 w 171476"/>
              <a:gd name="connsiteY3" fmla="*/ 368273 h 368273"/>
              <a:gd name="connsiteX4" fmla="*/ 0 w 171476"/>
              <a:gd name="connsiteY4" fmla="*/ 85679 h 368273"/>
              <a:gd name="connsiteX5" fmla="*/ 85562 w 171476"/>
              <a:gd name="connsiteY5" fmla="*/ 0 h 368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68273">
                <a:moveTo>
                  <a:pt x="85562" y="0"/>
                </a:moveTo>
                <a:cubicBezTo>
                  <a:pt x="132744" y="0"/>
                  <a:pt x="171476" y="38432"/>
                  <a:pt x="171476" y="85679"/>
                </a:cubicBezTo>
                <a:lnTo>
                  <a:pt x="171476" y="368273"/>
                </a:lnTo>
                <a:lnTo>
                  <a:pt x="0" y="368273"/>
                </a:lnTo>
                <a:lnTo>
                  <a:pt x="0" y="85679"/>
                </a:lnTo>
                <a:cubicBezTo>
                  <a:pt x="0" y="38432"/>
                  <a:pt x="38380" y="0"/>
                  <a:pt x="85562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 331">
            <a:extLst>
              <a:ext uri="{FF2B5EF4-FFF2-40B4-BE49-F238E27FC236}">
                <a16:creationId xmlns:a16="http://schemas.microsoft.com/office/drawing/2014/main" id="{8AE43EF7-66E1-AB4B-A0E1-CCF4C077848A}"/>
              </a:ext>
            </a:extLst>
          </p:cNvPr>
          <p:cNvSpPr/>
          <p:nvPr userDrawn="1"/>
        </p:nvSpPr>
        <p:spPr>
          <a:xfrm>
            <a:off x="8249953" y="4790235"/>
            <a:ext cx="171476" cy="367683"/>
          </a:xfrm>
          <a:custGeom>
            <a:avLst/>
            <a:gdLst>
              <a:gd name="connsiteX0" fmla="*/ 85914 w 171476"/>
              <a:gd name="connsiteY0" fmla="*/ 0 h 353265"/>
              <a:gd name="connsiteX1" fmla="*/ 171476 w 171476"/>
              <a:gd name="connsiteY1" fmla="*/ 86032 h 353265"/>
              <a:gd name="connsiteX2" fmla="*/ 171476 w 171476"/>
              <a:gd name="connsiteY2" fmla="*/ 353265 h 353265"/>
              <a:gd name="connsiteX3" fmla="*/ 0 w 171476"/>
              <a:gd name="connsiteY3" fmla="*/ 353265 h 353265"/>
              <a:gd name="connsiteX4" fmla="*/ 0 w 171476"/>
              <a:gd name="connsiteY4" fmla="*/ 86032 h 353265"/>
              <a:gd name="connsiteX5" fmla="*/ 85914 w 171476"/>
              <a:gd name="connsiteY5" fmla="*/ 0 h 353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476" h="353265">
                <a:moveTo>
                  <a:pt x="85914" y="0"/>
                </a:moveTo>
                <a:cubicBezTo>
                  <a:pt x="133096" y="0"/>
                  <a:pt x="171476" y="38785"/>
                  <a:pt x="171476" y="86032"/>
                </a:cubicBezTo>
                <a:lnTo>
                  <a:pt x="171476" y="353265"/>
                </a:lnTo>
                <a:lnTo>
                  <a:pt x="0" y="353265"/>
                </a:lnTo>
                <a:lnTo>
                  <a:pt x="0" y="86032"/>
                </a:lnTo>
                <a:cubicBezTo>
                  <a:pt x="0" y="38785"/>
                  <a:pt x="38380" y="0"/>
                  <a:pt x="8591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AC5742DB-AF93-0A49-955A-801C095D0E46}"/>
              </a:ext>
            </a:extLst>
          </p:cNvPr>
          <p:cNvSpPr/>
          <p:nvPr userDrawn="1"/>
        </p:nvSpPr>
        <p:spPr>
          <a:xfrm>
            <a:off x="7535146" y="161328"/>
            <a:ext cx="195943" cy="195943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EBEA6BEE-9A4A-A04A-8ACB-0ACD7724B31A}"/>
              </a:ext>
            </a:extLst>
          </p:cNvPr>
          <p:cNvSpPr/>
          <p:nvPr userDrawn="1"/>
        </p:nvSpPr>
        <p:spPr>
          <a:xfrm>
            <a:off x="7535146" y="10598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507F987B-DA9C-6249-998F-420C5AB499F2}"/>
              </a:ext>
            </a:extLst>
          </p:cNvPr>
          <p:cNvSpPr/>
          <p:nvPr userDrawn="1"/>
        </p:nvSpPr>
        <p:spPr>
          <a:xfrm>
            <a:off x="7535146" y="229810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296DA88A-9AA1-9C44-A3DC-5163DC83A3DC}"/>
              </a:ext>
            </a:extLst>
          </p:cNvPr>
          <p:cNvSpPr/>
          <p:nvPr userDrawn="1"/>
        </p:nvSpPr>
        <p:spPr>
          <a:xfrm>
            <a:off x="7304524" y="26092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A2DD1BED-520A-8E44-9476-E21184DBDB8E}"/>
              </a:ext>
            </a:extLst>
          </p:cNvPr>
          <p:cNvSpPr/>
          <p:nvPr userDrawn="1"/>
        </p:nvSpPr>
        <p:spPr>
          <a:xfrm>
            <a:off x="7304524" y="1707553"/>
            <a:ext cx="195943" cy="195943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C5A4F7A4-867F-5F49-B5DF-7E71F9EE87AD}"/>
              </a:ext>
            </a:extLst>
          </p:cNvPr>
          <p:cNvSpPr/>
          <p:nvPr userDrawn="1"/>
        </p:nvSpPr>
        <p:spPr>
          <a:xfrm>
            <a:off x="7304524" y="777278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8D94B295-9739-3041-8D74-6D9825EF915F}"/>
              </a:ext>
            </a:extLst>
          </p:cNvPr>
          <p:cNvSpPr/>
          <p:nvPr userDrawn="1"/>
        </p:nvSpPr>
        <p:spPr>
          <a:xfrm>
            <a:off x="7768074" y="777278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644DCFC7-A2D8-BB48-BF4C-BA64093342DD}"/>
              </a:ext>
            </a:extLst>
          </p:cNvPr>
          <p:cNvSpPr/>
          <p:nvPr userDrawn="1"/>
        </p:nvSpPr>
        <p:spPr>
          <a:xfrm>
            <a:off x="7768074" y="4629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7106B487-5581-3E44-80AA-5F36B07ACA35}"/>
              </a:ext>
            </a:extLst>
          </p:cNvPr>
          <p:cNvSpPr/>
          <p:nvPr userDrawn="1"/>
        </p:nvSpPr>
        <p:spPr>
          <a:xfrm>
            <a:off x="7768074" y="1698028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0E853906-E669-CD42-9F14-80F2ED4282D2}"/>
              </a:ext>
            </a:extLst>
          </p:cNvPr>
          <p:cNvSpPr/>
          <p:nvPr userDrawn="1"/>
        </p:nvSpPr>
        <p:spPr>
          <a:xfrm>
            <a:off x="7768074" y="26219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F9C15F53-0C29-1A48-B06B-934E718741B4}"/>
              </a:ext>
            </a:extLst>
          </p:cNvPr>
          <p:cNvSpPr/>
          <p:nvPr userDrawn="1"/>
        </p:nvSpPr>
        <p:spPr>
          <a:xfrm>
            <a:off x="7768074" y="35490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907AD216-0B5F-AB47-A7C8-54012E9E8E0C}"/>
              </a:ext>
            </a:extLst>
          </p:cNvPr>
          <p:cNvSpPr/>
          <p:nvPr userDrawn="1"/>
        </p:nvSpPr>
        <p:spPr>
          <a:xfrm>
            <a:off x="7768074" y="44761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AB03DD57-615C-9A40-85E7-3E973CF191EB}"/>
              </a:ext>
            </a:extLst>
          </p:cNvPr>
          <p:cNvSpPr/>
          <p:nvPr userDrawn="1"/>
        </p:nvSpPr>
        <p:spPr>
          <a:xfrm>
            <a:off x="7535146" y="4158653"/>
            <a:ext cx="195943" cy="195943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F672A7EB-2B72-E942-87E5-BD38453DD63E}"/>
              </a:ext>
            </a:extLst>
          </p:cNvPr>
          <p:cNvSpPr/>
          <p:nvPr userDrawn="1"/>
        </p:nvSpPr>
        <p:spPr>
          <a:xfrm>
            <a:off x="7304524" y="3520478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77F57CF0-9039-A342-9F90-23738E850C08}"/>
              </a:ext>
            </a:extLst>
          </p:cNvPr>
          <p:cNvSpPr/>
          <p:nvPr userDrawn="1"/>
        </p:nvSpPr>
        <p:spPr>
          <a:xfrm>
            <a:off x="8237718" y="4484831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0F5E844D-CFB3-9748-93A2-B75AB7038BCC}"/>
              </a:ext>
            </a:extLst>
          </p:cNvPr>
          <p:cNvSpPr/>
          <p:nvPr userDrawn="1"/>
        </p:nvSpPr>
        <p:spPr>
          <a:xfrm>
            <a:off x="8705985" y="4479081"/>
            <a:ext cx="195943" cy="195943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0C91DB5E-881D-C74B-8DC5-E847B2FFEE8D}"/>
              </a:ext>
            </a:extLst>
          </p:cNvPr>
          <p:cNvSpPr/>
          <p:nvPr userDrawn="1"/>
        </p:nvSpPr>
        <p:spPr>
          <a:xfrm>
            <a:off x="8003024" y="388560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4A80E824-524A-F146-B214-77AA339359DF}"/>
              </a:ext>
            </a:extLst>
          </p:cNvPr>
          <p:cNvSpPr/>
          <p:nvPr userDrawn="1"/>
        </p:nvSpPr>
        <p:spPr>
          <a:xfrm>
            <a:off x="8003024" y="2968028"/>
            <a:ext cx="195943" cy="195943"/>
          </a:xfrm>
          <a:prstGeom prst="ellipse">
            <a:avLst/>
          </a:prstGeom>
          <a:solidFill>
            <a:schemeClr val="accent5"/>
          </a:solidFill>
          <a:ln w="12700" cap="flat">
            <a:solidFill>
              <a:schemeClr val="accent5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80A111EC-E1BC-7B4F-8A60-63B5FFCDE420}"/>
              </a:ext>
            </a:extLst>
          </p:cNvPr>
          <p:cNvSpPr/>
          <p:nvPr userDrawn="1"/>
        </p:nvSpPr>
        <p:spPr>
          <a:xfrm>
            <a:off x="8003024" y="2021878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2441C088-EBF9-DA42-9082-5AA1C9915BBD}"/>
              </a:ext>
            </a:extLst>
          </p:cNvPr>
          <p:cNvSpPr/>
          <p:nvPr userDrawn="1"/>
        </p:nvSpPr>
        <p:spPr>
          <a:xfrm>
            <a:off x="8237718" y="3567256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42063282-4D23-A44F-A79C-12575178B748}"/>
              </a:ext>
            </a:extLst>
          </p:cNvPr>
          <p:cNvSpPr/>
          <p:nvPr userDrawn="1"/>
        </p:nvSpPr>
        <p:spPr>
          <a:xfrm>
            <a:off x="8237718" y="2630631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90F6EE7A-914F-2C4F-A940-6C7570125654}"/>
              </a:ext>
            </a:extLst>
          </p:cNvPr>
          <p:cNvSpPr/>
          <p:nvPr userDrawn="1"/>
        </p:nvSpPr>
        <p:spPr>
          <a:xfrm>
            <a:off x="8237718" y="1703531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ECCE5BAB-2D1D-8F4C-AA9D-2AB46A176A82}"/>
              </a:ext>
            </a:extLst>
          </p:cNvPr>
          <p:cNvSpPr/>
          <p:nvPr userDrawn="1"/>
        </p:nvSpPr>
        <p:spPr>
          <a:xfrm>
            <a:off x="8705985" y="3517056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177E9985-7D70-B64A-B4E3-EDB1A6C07355}"/>
              </a:ext>
            </a:extLst>
          </p:cNvPr>
          <p:cNvSpPr/>
          <p:nvPr userDrawn="1"/>
        </p:nvSpPr>
        <p:spPr>
          <a:xfrm>
            <a:off x="8471851" y="4179427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2D1F71B6-BBCC-6D42-A84D-DD051941EFB9}"/>
              </a:ext>
            </a:extLst>
          </p:cNvPr>
          <p:cNvSpPr/>
          <p:nvPr userDrawn="1"/>
        </p:nvSpPr>
        <p:spPr>
          <a:xfrm>
            <a:off x="8705985" y="2605831"/>
            <a:ext cx="195943" cy="195943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170A2A09-0329-8349-9833-75A367CCFC84}"/>
              </a:ext>
            </a:extLst>
          </p:cNvPr>
          <p:cNvSpPr/>
          <p:nvPr userDrawn="1"/>
        </p:nvSpPr>
        <p:spPr>
          <a:xfrm>
            <a:off x="8705985" y="1675556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8615DD17-6807-904A-8FC0-D1013E18E591}"/>
              </a:ext>
            </a:extLst>
          </p:cNvPr>
          <p:cNvSpPr/>
          <p:nvPr userDrawn="1"/>
        </p:nvSpPr>
        <p:spPr>
          <a:xfrm>
            <a:off x="8938707" y="2015635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539A78F1-78FF-D347-A663-20801187419E}"/>
              </a:ext>
            </a:extLst>
          </p:cNvPr>
          <p:cNvSpPr/>
          <p:nvPr userDrawn="1"/>
        </p:nvSpPr>
        <p:spPr>
          <a:xfrm>
            <a:off x="8938707" y="2939560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66E4F7B8-48AD-F44D-8559-51F34CE22292}"/>
              </a:ext>
            </a:extLst>
          </p:cNvPr>
          <p:cNvSpPr/>
          <p:nvPr userDrawn="1"/>
        </p:nvSpPr>
        <p:spPr>
          <a:xfrm>
            <a:off x="8938707" y="3857135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12A4B055-D8AF-2E40-9955-A46EB47C5FF9}"/>
              </a:ext>
            </a:extLst>
          </p:cNvPr>
          <p:cNvSpPr/>
          <p:nvPr userDrawn="1"/>
        </p:nvSpPr>
        <p:spPr>
          <a:xfrm>
            <a:off x="8938707" y="4142885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F2FCB2FA-DDA1-1245-B1F3-28BCE5DFF133}"/>
              </a:ext>
            </a:extLst>
          </p:cNvPr>
          <p:cNvSpPr/>
          <p:nvPr userDrawn="1"/>
        </p:nvSpPr>
        <p:spPr>
          <a:xfrm>
            <a:off x="8003024" y="10979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E8A83EBC-533A-B846-BD93-50E092D507D7}"/>
              </a:ext>
            </a:extLst>
          </p:cNvPr>
          <p:cNvSpPr/>
          <p:nvPr userDrawn="1"/>
        </p:nvSpPr>
        <p:spPr>
          <a:xfrm>
            <a:off x="8003024" y="170853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588128A9-4534-1B40-95A3-7201BE21DE7E}"/>
              </a:ext>
            </a:extLst>
          </p:cNvPr>
          <p:cNvSpPr/>
          <p:nvPr userDrawn="1"/>
        </p:nvSpPr>
        <p:spPr>
          <a:xfrm>
            <a:off x="8237718" y="773256"/>
            <a:ext cx="195943" cy="195943"/>
          </a:xfrm>
          <a:prstGeom prst="ellipse">
            <a:avLst/>
          </a:prstGeom>
          <a:solidFill>
            <a:schemeClr val="accent5"/>
          </a:solidFill>
          <a:ln w="12700" cap="flat">
            <a:solidFill>
              <a:schemeClr val="accent5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9D9F380F-29AE-0B43-A246-FC11682D8513}"/>
              </a:ext>
            </a:extLst>
          </p:cNvPr>
          <p:cNvSpPr/>
          <p:nvPr userDrawn="1"/>
        </p:nvSpPr>
        <p:spPr>
          <a:xfrm>
            <a:off x="8705985" y="764331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B817368B-BA89-554A-B7BC-16F5F7AA97AE}"/>
              </a:ext>
            </a:extLst>
          </p:cNvPr>
          <p:cNvSpPr/>
          <p:nvPr userDrawn="1"/>
        </p:nvSpPr>
        <p:spPr>
          <a:xfrm>
            <a:off x="8936783" y="1056379"/>
            <a:ext cx="195943" cy="195943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 377">
            <a:extLst>
              <a:ext uri="{FF2B5EF4-FFF2-40B4-BE49-F238E27FC236}">
                <a16:creationId xmlns:a16="http://schemas.microsoft.com/office/drawing/2014/main" id="{2F88C4FD-0CDC-C247-A2D0-C166B182A7DE}"/>
              </a:ext>
            </a:extLst>
          </p:cNvPr>
          <p:cNvSpPr/>
          <p:nvPr userDrawn="1"/>
        </p:nvSpPr>
        <p:spPr>
          <a:xfrm>
            <a:off x="8715929" y="0"/>
            <a:ext cx="176057" cy="56508"/>
          </a:xfrm>
          <a:custGeom>
            <a:avLst/>
            <a:gdLst>
              <a:gd name="connsiteX0" fmla="*/ 0 w 176057"/>
              <a:gd name="connsiteY0" fmla="*/ 0 h 56508"/>
              <a:gd name="connsiteX1" fmla="*/ 176057 w 176057"/>
              <a:gd name="connsiteY1" fmla="*/ 0 h 56508"/>
              <a:gd name="connsiteX2" fmla="*/ 157305 w 176057"/>
              <a:gd name="connsiteY2" fmla="*/ 27813 h 56508"/>
              <a:gd name="connsiteX3" fmla="*/ 88028 w 176057"/>
              <a:gd name="connsiteY3" fmla="*/ 56508 h 56508"/>
              <a:gd name="connsiteX4" fmla="*/ 18752 w 176057"/>
              <a:gd name="connsiteY4" fmla="*/ 27813 h 56508"/>
              <a:gd name="connsiteX5" fmla="*/ 0 w 176057"/>
              <a:gd name="connsiteY5" fmla="*/ 0 h 56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057" h="56508">
                <a:moveTo>
                  <a:pt x="0" y="0"/>
                </a:moveTo>
                <a:lnTo>
                  <a:pt x="176057" y="0"/>
                </a:lnTo>
                <a:lnTo>
                  <a:pt x="157305" y="27813"/>
                </a:lnTo>
                <a:cubicBezTo>
                  <a:pt x="139575" y="45542"/>
                  <a:pt x="115082" y="56508"/>
                  <a:pt x="88028" y="56508"/>
                </a:cubicBezTo>
                <a:cubicBezTo>
                  <a:pt x="60974" y="56508"/>
                  <a:pt x="36481" y="45542"/>
                  <a:pt x="18752" y="2781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>
            <a:solidFill>
              <a:schemeClr val="accent1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 378">
            <a:extLst>
              <a:ext uri="{FF2B5EF4-FFF2-40B4-BE49-F238E27FC236}">
                <a16:creationId xmlns:a16="http://schemas.microsoft.com/office/drawing/2014/main" id="{AD685915-173D-714A-BFEA-78AD084F7A51}"/>
              </a:ext>
            </a:extLst>
          </p:cNvPr>
          <p:cNvSpPr/>
          <p:nvPr userDrawn="1"/>
        </p:nvSpPr>
        <p:spPr>
          <a:xfrm>
            <a:off x="7535145" y="5041303"/>
            <a:ext cx="195944" cy="102196"/>
          </a:xfrm>
          <a:custGeom>
            <a:avLst/>
            <a:gdLst>
              <a:gd name="connsiteX0" fmla="*/ 97972 w 195944"/>
              <a:gd name="connsiteY0" fmla="*/ 0 h 102196"/>
              <a:gd name="connsiteX1" fmla="*/ 195944 w 195944"/>
              <a:gd name="connsiteY1" fmla="*/ 97972 h 102196"/>
              <a:gd name="connsiteX2" fmla="*/ 195091 w 195944"/>
              <a:gd name="connsiteY2" fmla="*/ 102196 h 102196"/>
              <a:gd name="connsiteX3" fmla="*/ 853 w 195944"/>
              <a:gd name="connsiteY3" fmla="*/ 102196 h 102196"/>
              <a:gd name="connsiteX4" fmla="*/ 0 w 195944"/>
              <a:gd name="connsiteY4" fmla="*/ 97972 h 102196"/>
              <a:gd name="connsiteX5" fmla="*/ 97972 w 195944"/>
              <a:gd name="connsiteY5" fmla="*/ 0 h 102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944" h="102196">
                <a:moveTo>
                  <a:pt x="97972" y="0"/>
                </a:moveTo>
                <a:cubicBezTo>
                  <a:pt x="152080" y="0"/>
                  <a:pt x="195944" y="43864"/>
                  <a:pt x="195944" y="97972"/>
                </a:cubicBezTo>
                <a:lnTo>
                  <a:pt x="195091" y="102196"/>
                </a:lnTo>
                <a:lnTo>
                  <a:pt x="853" y="102196"/>
                </a:lnTo>
                <a:lnTo>
                  <a:pt x="0" y="97972"/>
                </a:lnTo>
                <a:cubicBezTo>
                  <a:pt x="0" y="43864"/>
                  <a:pt x="43864" y="0"/>
                  <a:pt x="97972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solidFill>
              <a:schemeClr val="accent5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 379">
            <a:extLst>
              <a:ext uri="{FF2B5EF4-FFF2-40B4-BE49-F238E27FC236}">
                <a16:creationId xmlns:a16="http://schemas.microsoft.com/office/drawing/2014/main" id="{1AC0EE69-2884-714D-BB84-70E036D02E57}"/>
              </a:ext>
            </a:extLst>
          </p:cNvPr>
          <p:cNvSpPr/>
          <p:nvPr userDrawn="1"/>
        </p:nvSpPr>
        <p:spPr>
          <a:xfrm>
            <a:off x="8946299" y="5083131"/>
            <a:ext cx="180760" cy="60368"/>
          </a:xfrm>
          <a:custGeom>
            <a:avLst/>
            <a:gdLst>
              <a:gd name="connsiteX0" fmla="*/ 90380 w 180760"/>
              <a:gd name="connsiteY0" fmla="*/ 0 h 60368"/>
              <a:gd name="connsiteX1" fmla="*/ 180653 w 180760"/>
              <a:gd name="connsiteY1" fmla="*/ 59837 h 60368"/>
              <a:gd name="connsiteX2" fmla="*/ 180760 w 180760"/>
              <a:gd name="connsiteY2" fmla="*/ 60368 h 60368"/>
              <a:gd name="connsiteX3" fmla="*/ 0 w 180760"/>
              <a:gd name="connsiteY3" fmla="*/ 60368 h 60368"/>
              <a:gd name="connsiteX4" fmla="*/ 107 w 180760"/>
              <a:gd name="connsiteY4" fmla="*/ 59837 h 60368"/>
              <a:gd name="connsiteX5" fmla="*/ 90380 w 180760"/>
              <a:gd name="connsiteY5" fmla="*/ 0 h 60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760" h="60368">
                <a:moveTo>
                  <a:pt x="90380" y="0"/>
                </a:moveTo>
                <a:cubicBezTo>
                  <a:pt x="130961" y="0"/>
                  <a:pt x="165780" y="24674"/>
                  <a:pt x="180653" y="59837"/>
                </a:cubicBezTo>
                <a:lnTo>
                  <a:pt x="180760" y="60368"/>
                </a:lnTo>
                <a:lnTo>
                  <a:pt x="0" y="60368"/>
                </a:lnTo>
                <a:lnTo>
                  <a:pt x="107" y="59837"/>
                </a:lnTo>
                <a:cubicBezTo>
                  <a:pt x="14980" y="24674"/>
                  <a:pt x="49799" y="0"/>
                  <a:pt x="90380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solidFill>
              <a:schemeClr val="accent2"/>
            </a:solidFill>
            <a:prstDash val="solid"/>
          </a:ln>
        </p:spPr>
        <p:txBody>
          <a:bodyPr vert="horz" wrap="square" lIns="90000" tIns="45000" rIns="90000" bIns="45000" anchor="ctr" anchorCtr="1" compatLnSpc="0">
            <a:noAutofit/>
          </a:bodyPr>
          <a:lstStyle/>
          <a:p>
            <a:pPr lvl="0" hangingPunct="0">
              <a:spcBef>
                <a:spcPts val="0"/>
              </a:spcBef>
              <a:spcAft>
                <a:spcPts val="0"/>
              </a:spcAft>
            </a:pPr>
            <a:endParaRPr lang="en-US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8550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4" y="3903357"/>
            <a:ext cx="8139112" cy="541174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9995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0C62F7-DB6B-1247-AA6A-49AB3E315ED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2021  Cisco and/or its affiliates. All rights reserved.   Cisco Confidential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1751-283F-764D-A1D7-4E20DEF959C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8515707" y="4742907"/>
            <a:ext cx="223441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 spc="20">
                <a:solidFill>
                  <a:srgbClr val="FFFFFF">
                    <a:lumMod val="65000"/>
                  </a:srgbClr>
                </a:solidFill>
                <a:latin typeface="CiscoSansTT ExtraLight"/>
                <a:cs typeface="CiscoSans Thin"/>
              </a:rPr>
              <a:pPr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spc="20">
              <a:solidFill>
                <a:srgbClr val="FFFFFF">
                  <a:lumMod val="65000"/>
                </a:srgbClr>
              </a:solidFill>
              <a:latin typeface="CiscoSansTT ExtraLight"/>
              <a:cs typeface="Cisco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362801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1" r:id="rId1"/>
    <p:sldLayoutId id="2147484118" r:id="rId2"/>
    <p:sldLayoutId id="2147484066" r:id="rId3"/>
    <p:sldLayoutId id="2147484064" r:id="rId4"/>
    <p:sldLayoutId id="2147484065" r:id="rId5"/>
    <p:sldLayoutId id="2147484062" r:id="rId6"/>
    <p:sldLayoutId id="2147484130" r:id="rId7"/>
    <p:sldLayoutId id="2147484067" r:id="rId8"/>
    <p:sldLayoutId id="2147484068" r:id="rId9"/>
    <p:sldLayoutId id="2147484069" r:id="rId10"/>
    <p:sldLayoutId id="2147484070" r:id="rId11"/>
    <p:sldLayoutId id="2147484071" r:id="rId12"/>
    <p:sldLayoutId id="2147484072" r:id="rId13"/>
    <p:sldLayoutId id="2147484073" r:id="rId14"/>
    <p:sldLayoutId id="2147484074" r:id="rId15"/>
    <p:sldLayoutId id="2147484075" r:id="rId16"/>
    <p:sldLayoutId id="2147484076" r:id="rId17"/>
    <p:sldLayoutId id="2147484077" r:id="rId18"/>
    <p:sldLayoutId id="2147484078" r:id="rId19"/>
    <p:sldLayoutId id="2147484079" r:id="rId20"/>
    <p:sldLayoutId id="2147484080" r:id="rId21"/>
    <p:sldLayoutId id="2147484083" r:id="rId22"/>
    <p:sldLayoutId id="2147484088" r:id="rId23"/>
    <p:sldLayoutId id="2147484084" r:id="rId24"/>
    <p:sldLayoutId id="2147484085" r:id="rId25"/>
    <p:sldLayoutId id="2147484086" r:id="rId26"/>
    <p:sldLayoutId id="2147484087" r:id="rId27"/>
    <p:sldLayoutId id="2147484089" r:id="rId28"/>
    <p:sldLayoutId id="2147484090" r:id="rId29"/>
    <p:sldLayoutId id="2147484091" r:id="rId30"/>
    <p:sldLayoutId id="2147484092" r:id="rId31"/>
    <p:sldLayoutId id="2147484093" r:id="rId32"/>
    <p:sldLayoutId id="2147484094" r:id="rId33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189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378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566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754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59" indent="-169859" algn="l" defTabSz="684196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66" indent="-215894" algn="l" defTabSz="684196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789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25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61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34" indent="-171441" algn="l" defTabSz="685760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21" indent="-171418" algn="l" defTabSz="685760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160" indent="0" algn="l" defTabSz="685760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81" indent="-171441" algn="l" defTabSz="68576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8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39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21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98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81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6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42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bx.cisco.com/cbx-portal/asset.action?assetId=43293458" TargetMode="Externa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57136" indent="0">
              <a:buNone/>
            </a:pPr>
            <a:r>
              <a:rPr lang="en-US" sz="1800">
                <a:ea typeface="Arial" charset="0"/>
                <a:cs typeface="Arial" charset="0"/>
              </a:rPr>
              <a:t>This presentation template uses the CiscoSans TT ExtraLight font. If the text in these two columns does not match, please take a moment to install the font. Otherwise, your presentation will not display correctly.</a:t>
            </a:r>
          </a:p>
          <a:p>
            <a:pPr marL="57136" indent="0">
              <a:buNone/>
            </a:pPr>
            <a:r>
              <a:rPr lang="en-US" sz="1800">
                <a:ea typeface="Arial" charset="0"/>
                <a:cs typeface="Arial" charset="0"/>
              </a:rPr>
              <a:t>Please download the fonts from Brand Exchange </a:t>
            </a:r>
            <a:r>
              <a:rPr lang="en-US" sz="1800">
                <a:ea typeface="Arial" charset="0"/>
                <a:cs typeface="Arial" charset="0"/>
                <a:hlinkClick r:id="rId2"/>
              </a:rPr>
              <a:t>here</a:t>
            </a:r>
            <a:r>
              <a:rPr lang="en-US" sz="1800">
                <a:ea typeface="Arial" charset="0"/>
                <a:cs typeface="Arial" charset="0"/>
              </a:rPr>
              <a:t>. The font can also be found in the zipped folder. Double-click the font file and click “Install” in the window that appears. 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EAD076-8544-45A9-A1F6-C7F2063624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57136" indent="0">
              <a:buNone/>
            </a:pPr>
            <a:r>
              <a:rPr lang="en-US" sz="1800">
                <a:ea typeface="Arial" charset="0"/>
                <a:cs typeface="Arial" charset="0"/>
              </a:rPr>
              <a:t>This presentation template uses the CiscoSans TT ExtraLight font. If the text in these two columns does not match, please take a moment to install the font. Otherwise, your presentation will not display correctly.</a:t>
            </a:r>
          </a:p>
          <a:p>
            <a:pPr marL="57136" indent="0">
              <a:buNone/>
            </a:pPr>
            <a:r>
              <a:rPr lang="en-US" sz="1800">
                <a:ea typeface="Arial" charset="0"/>
                <a:cs typeface="Arial" charset="0"/>
              </a:rPr>
              <a:t>Please download the fonts from Brand Exchange </a:t>
            </a:r>
            <a:r>
              <a:rPr lang="en-US" sz="1800">
                <a:ea typeface="Arial" charset="0"/>
                <a:cs typeface="Arial" charset="0"/>
                <a:hlinkClick r:id="rId2"/>
              </a:rPr>
              <a:t>here</a:t>
            </a:r>
            <a:r>
              <a:rPr lang="en-US" sz="1800">
                <a:ea typeface="Arial" charset="0"/>
                <a:cs typeface="Arial" charset="0"/>
              </a:rPr>
              <a:t>. The font can also be found in the zipped folder. Double-click the font file and click “Install” in the window that appears. </a:t>
            </a:r>
          </a:p>
          <a:p>
            <a:endParaRPr lang="en-US" sz="180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  <a:ea typeface="Arial" charset="0"/>
                <a:cs typeface="Arial" charset="0"/>
              </a:rPr>
              <a:t>Please read</a:t>
            </a:r>
          </a:p>
        </p:txBody>
      </p:sp>
    </p:spTree>
    <p:extLst>
      <p:ext uri="{BB962C8B-B14F-4D97-AF65-F5344CB8AC3E}">
        <p14:creationId xmlns:p14="http://schemas.microsoft.com/office/powerpoint/2010/main" val="2434159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15888" indent="-115888"/>
            <a:r>
              <a:rPr lang="en-US" sz="2000"/>
              <a:t>This is the standard </a:t>
            </a:r>
            <a:br>
              <a:rPr lang="en-US" sz="2000"/>
            </a:br>
            <a:r>
              <a:rPr lang="en-US" sz="2000"/>
              <a:t>bullet slide</a:t>
            </a:r>
          </a:p>
          <a:p>
            <a:pPr marL="115888" indent="-115888"/>
            <a:r>
              <a:rPr lang="en-US" sz="2000"/>
              <a:t>Keep bullet points brief</a:t>
            </a:r>
          </a:p>
          <a:p>
            <a:pPr lvl="0"/>
            <a:r>
              <a:rPr lang="en-US" sz="2000"/>
              <a:t>Adjust font sizes as needed </a:t>
            </a:r>
            <a:br>
              <a:rPr lang="en-US" sz="2000"/>
            </a:br>
            <a:r>
              <a:rPr lang="en-US" sz="2000"/>
              <a:t>to fill the space</a:t>
            </a:r>
          </a:p>
          <a:p>
            <a:pPr marL="115888" indent="-115888"/>
            <a:r>
              <a:rPr lang="en-US" sz="2000"/>
              <a:t>Use line spacing to clearly separate each point</a:t>
            </a:r>
          </a:p>
          <a:p>
            <a:pPr marL="115888" indent="-115888"/>
            <a:r>
              <a:rPr lang="en-US" sz="2000"/>
              <a:t>Use the two-column layout </a:t>
            </a:r>
            <a:br>
              <a:rPr lang="en-US" sz="2000"/>
            </a:br>
            <a:r>
              <a:rPr lang="en-US" sz="2000"/>
              <a:t>for text-heavy slides</a:t>
            </a:r>
          </a:p>
        </p:txBody>
      </p:sp>
    </p:spTree>
    <p:extLst>
      <p:ext uri="{BB962C8B-B14F-4D97-AF65-F5344CB8AC3E}">
        <p14:creationId xmlns:p14="http://schemas.microsoft.com/office/powerpoint/2010/main" val="55986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Instead of bullet points, you can use a few words here if needed.  </a:t>
            </a:r>
          </a:p>
          <a:p>
            <a:pPr marL="0" indent="0">
              <a:buNone/>
            </a:pPr>
            <a:r>
              <a:rPr lang="en-US"/>
              <a:t>Keep sentences short and use no more than three.</a:t>
            </a:r>
          </a:p>
          <a:p>
            <a:pPr marL="0" indent="0">
              <a:buNone/>
            </a:pPr>
            <a:r>
              <a:rPr lang="en-US"/>
              <a:t>Audiences should be </a:t>
            </a:r>
            <a:br>
              <a:rPr lang="en-US"/>
            </a:br>
            <a:r>
              <a:rPr lang="en-US"/>
              <a:t>able to take them in at </a:t>
            </a:r>
            <a:br>
              <a:rPr lang="en-US"/>
            </a:br>
            <a:r>
              <a:rPr lang="en-US"/>
              <a:t>a glance.</a:t>
            </a:r>
          </a:p>
        </p:txBody>
      </p:sp>
    </p:spTree>
    <p:extLst>
      <p:ext uri="{BB962C8B-B14F-4D97-AF65-F5344CB8AC3E}">
        <p14:creationId xmlns:p14="http://schemas.microsoft.com/office/powerpoint/2010/main" val="257775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Secondary information </a:t>
            </a:r>
            <a:br>
              <a:rPr lang="en-US"/>
            </a:br>
            <a:r>
              <a:rPr lang="en-US"/>
              <a:t>goes here</a:t>
            </a:r>
          </a:p>
          <a:p>
            <a:r>
              <a:rPr lang="en-US"/>
              <a:t>Keep bullets brief</a:t>
            </a:r>
          </a:p>
          <a:p>
            <a:r>
              <a:rPr lang="en-US"/>
              <a:t>Use line spacing to clearly separate each point</a:t>
            </a:r>
          </a:p>
          <a:p>
            <a:r>
              <a:rPr lang="en-US"/>
              <a:t>Use the two-column layout </a:t>
            </a:r>
            <a:br>
              <a:rPr lang="en-US"/>
            </a:br>
            <a:r>
              <a:rPr lang="en-US"/>
              <a:t>for text-heavy slides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/>
              <a:t>Put your main point here. Use this space for a brief paragraph – no more than two or three sentences. Font size should be around 24 pt. </a:t>
            </a:r>
          </a:p>
        </p:txBody>
      </p:sp>
    </p:spTree>
    <p:extLst>
      <p:ext uri="{BB962C8B-B14F-4D97-AF65-F5344CB8AC3E}">
        <p14:creationId xmlns:p14="http://schemas.microsoft.com/office/powerpoint/2010/main" val="4859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Use this layout when you have to show six or more bullets</a:t>
            </a:r>
          </a:p>
          <a:p>
            <a:r>
              <a:rPr lang="en-US"/>
              <a:t>Text size should be approximately 20 pt</a:t>
            </a:r>
          </a:p>
          <a:p>
            <a:r>
              <a:rPr lang="en-US"/>
              <a:t>Use paragraph spacing to clearly separate each point </a:t>
            </a:r>
          </a:p>
          <a:p>
            <a:r>
              <a:rPr lang="en-US"/>
              <a:t>Use bold or italic text sparingly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Use this layout when you have to show six or more bullets</a:t>
            </a:r>
          </a:p>
          <a:p>
            <a:r>
              <a:rPr lang="en-US"/>
              <a:t>Text size should be approximately 20 pt</a:t>
            </a:r>
          </a:p>
          <a:p>
            <a:r>
              <a:rPr lang="en-US"/>
              <a:t>Use paragraph spacing to clearly separate each point </a:t>
            </a:r>
          </a:p>
          <a:p>
            <a:r>
              <a:rPr lang="en-US"/>
              <a:t>Use bold or italic text sparingly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Two-column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47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graphicFrame>
        <p:nvGraphicFramePr>
          <p:cNvPr id="38" name="Chart Placeholder 37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113315116"/>
              </p:ext>
            </p:extLst>
          </p:nvPr>
        </p:nvGraphicFramePr>
        <p:xfrm>
          <a:off x="5089525" y="503238"/>
          <a:ext cx="3559175" cy="4087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942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graphicFrame>
        <p:nvGraphicFramePr>
          <p:cNvPr id="12" name="Chart Placeholder 11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3244740192"/>
              </p:ext>
            </p:extLst>
          </p:nvPr>
        </p:nvGraphicFramePr>
        <p:xfrm>
          <a:off x="5089525" y="503238"/>
          <a:ext cx="3559175" cy="4087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62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graphicFrame>
        <p:nvGraphicFramePr>
          <p:cNvPr id="37" name="Chart Placeholder 36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799710126"/>
              </p:ext>
            </p:extLst>
          </p:nvPr>
        </p:nvGraphicFramePr>
        <p:xfrm>
          <a:off x="5089525" y="503238"/>
          <a:ext cx="3559175" cy="4087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0002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4074053581"/>
              </p:ext>
            </p:extLst>
          </p:nvPr>
        </p:nvGraphicFramePr>
        <p:xfrm>
          <a:off x="533400" y="1201738"/>
          <a:ext cx="8115300" cy="2808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Enter source information here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 charts</a:t>
            </a:r>
          </a:p>
        </p:txBody>
      </p:sp>
    </p:spTree>
    <p:extLst>
      <p:ext uri="{BB962C8B-B14F-4D97-AF65-F5344CB8AC3E}">
        <p14:creationId xmlns:p14="http://schemas.microsoft.com/office/powerpoint/2010/main" val="9981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3153397031"/>
              </p:ext>
            </p:extLst>
          </p:nvPr>
        </p:nvGraphicFramePr>
        <p:xfrm>
          <a:off x="533400" y="1201738"/>
          <a:ext cx="8115300" cy="2808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Enter source information here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Line charts</a:t>
            </a:r>
          </a:p>
        </p:txBody>
      </p:sp>
    </p:spTree>
    <p:extLst>
      <p:ext uri="{BB962C8B-B14F-4D97-AF65-F5344CB8AC3E}">
        <p14:creationId xmlns:p14="http://schemas.microsoft.com/office/powerpoint/2010/main" val="92911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is a sample headline</a:t>
            </a:r>
          </a:p>
        </p:txBody>
      </p:sp>
      <p:graphicFrame>
        <p:nvGraphicFramePr>
          <p:cNvPr id="3" name="Table Placeholder 2"/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033085893"/>
              </p:ext>
            </p:extLst>
          </p:nvPr>
        </p:nvGraphicFramePr>
        <p:xfrm>
          <a:off x="5089525" y="503238"/>
          <a:ext cx="3559173" cy="408222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863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6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0371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400" baseline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14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400" baseline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14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400" baseline="0">
                          <a:solidFill>
                            <a:schemeClr val="bg1"/>
                          </a:solidFill>
                        </a:rPr>
                        <a:t> 3</a:t>
                      </a:r>
                      <a:endParaRPr lang="en-US" sz="1400" b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371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0371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371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0371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371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32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Speaker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Speaker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5E79F-0ACA-8445-B920-74E0EED8DF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Subtitle goes here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94163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Placeholder 7"/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2318999891"/>
              </p:ext>
            </p:extLst>
          </p:nvPr>
        </p:nvGraphicFramePr>
        <p:xfrm>
          <a:off x="533400" y="1201738"/>
          <a:ext cx="8115300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600" baseline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1600" b="0">
                        <a:solidFill>
                          <a:schemeClr val="bg1"/>
                        </a:solidFill>
                      </a:endParaRPr>
                    </a:p>
                  </a:txBody>
                  <a:tcPr marL="212136" marR="212136" anchor="ctr"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600" baseline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1600" b="0">
                        <a:solidFill>
                          <a:schemeClr val="bg1"/>
                        </a:solidFill>
                      </a:endParaRPr>
                    </a:p>
                  </a:txBody>
                  <a:tcPr marL="212136" marR="212136" anchor="ctr"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bg1"/>
                          </a:solidFill>
                        </a:rPr>
                        <a:t>Heading</a:t>
                      </a:r>
                      <a:r>
                        <a:rPr lang="en-US" sz="1600" baseline="0">
                          <a:solidFill>
                            <a:schemeClr val="bg1"/>
                          </a:solidFill>
                        </a:rPr>
                        <a:t> 3</a:t>
                      </a:r>
                      <a:endParaRPr lang="en-US" sz="1600" b="0">
                        <a:solidFill>
                          <a:schemeClr val="bg1"/>
                        </a:solidFill>
                      </a:endParaRPr>
                    </a:p>
                  </a:txBody>
                  <a:tcPr marL="212136" marR="212136" anchor="ctr"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100</a:t>
                      </a:r>
                    </a:p>
                  </a:txBody>
                  <a:tcPr marL="212136" marR="212136" anchor="ctr">
                    <a:lnT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Enter source information here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03080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this layout when pairing words with a picture.</a:t>
            </a:r>
          </a:p>
        </p:txBody>
      </p:sp>
      <p:pic>
        <p:nvPicPr>
          <p:cNvPr id="7" name="Picture Placeholder 6" descr="A living room filled with furniture and a large window&#10;&#10;Description automatically generated">
            <a:extLst>
              <a:ext uri="{FF2B5EF4-FFF2-40B4-BE49-F238E27FC236}">
                <a16:creationId xmlns:a16="http://schemas.microsoft.com/office/drawing/2014/main" id="{3E58C9E8-4442-4E2D-99C7-8D26BFC0D8C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52306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this layout when pairing words with a picture.</a:t>
            </a: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Use this space to provide details if needed.</a:t>
            </a:r>
          </a:p>
        </p:txBody>
      </p:sp>
    </p:spTree>
    <p:extLst>
      <p:ext uri="{BB962C8B-B14F-4D97-AF65-F5344CB8AC3E}">
        <p14:creationId xmlns:p14="http://schemas.microsoft.com/office/powerpoint/2010/main" val="178614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computer sitting on top of a table&#10;&#10;Description automatically generated">
            <a:extLst>
              <a:ext uri="{FF2B5EF4-FFF2-40B4-BE49-F238E27FC236}">
                <a16:creationId xmlns:a16="http://schemas.microsoft.com/office/drawing/2014/main" id="{557659D3-C560-4605-A537-4356CCB7A5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noFill/>
        </p:spPr>
        <p:txBody>
          <a:bodyPr/>
          <a:lstStyle/>
          <a:p>
            <a:r>
              <a:rPr lang="en-US"/>
              <a:t>Use this space to provide a bit of detail.</a:t>
            </a:r>
          </a:p>
        </p:txBody>
      </p:sp>
    </p:spTree>
    <p:extLst>
      <p:ext uri="{BB962C8B-B14F-4D97-AF65-F5344CB8AC3E}">
        <p14:creationId xmlns:p14="http://schemas.microsoft.com/office/powerpoint/2010/main" val="274916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22103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spc="-30"/>
              <a:t>Use the hero palette colors as much as possible. </a:t>
            </a:r>
          </a:p>
          <a:p>
            <a:pPr marL="0" indent="0">
              <a:buNone/>
            </a:pPr>
            <a:r>
              <a:rPr lang="en-US" sz="2400" spc="-30"/>
              <a:t>Accent colors should only be used to call attention to important details, such as in a chart.</a:t>
            </a:r>
          </a:p>
        </p:txBody>
      </p:sp>
      <p:sp>
        <p:nvSpPr>
          <p:cNvPr id="74" name="Title 73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/>
              <a:t>Color palette</a:t>
            </a:r>
          </a:p>
        </p:txBody>
      </p:sp>
      <p:sp>
        <p:nvSpPr>
          <p:cNvPr id="80" name="Oval 79"/>
          <p:cNvSpPr/>
          <p:nvPr/>
        </p:nvSpPr>
        <p:spPr>
          <a:xfrm>
            <a:off x="5006819" y="900713"/>
            <a:ext cx="717640" cy="7176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5006818" y="1638041"/>
            <a:ext cx="817214" cy="77713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Sky Blue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0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188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235</a:t>
            </a:r>
          </a:p>
        </p:txBody>
      </p:sp>
      <p:sp>
        <p:nvSpPr>
          <p:cNvPr id="81" name="Oval 80"/>
          <p:cNvSpPr/>
          <p:nvPr/>
        </p:nvSpPr>
        <p:spPr>
          <a:xfrm>
            <a:off x="5913408" y="900713"/>
            <a:ext cx="717639" cy="71764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912263" y="1638041"/>
            <a:ext cx="981414" cy="77713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Midnight Blue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13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39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77</a:t>
            </a:r>
          </a:p>
        </p:txBody>
      </p:sp>
      <p:sp>
        <p:nvSpPr>
          <p:cNvPr id="19" name="Oval 18"/>
          <p:cNvSpPr/>
          <p:nvPr/>
        </p:nvSpPr>
        <p:spPr>
          <a:xfrm>
            <a:off x="8054165" y="900713"/>
            <a:ext cx="717639" cy="71764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155765" y="1638041"/>
            <a:ext cx="717640" cy="777136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Green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116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191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75</a:t>
            </a:r>
          </a:p>
        </p:txBody>
      </p:sp>
      <p:sp>
        <p:nvSpPr>
          <p:cNvPr id="25" name="Oval 24"/>
          <p:cNvSpPr/>
          <p:nvPr/>
        </p:nvSpPr>
        <p:spPr>
          <a:xfrm>
            <a:off x="5006819" y="3085071"/>
            <a:ext cx="488709" cy="48870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006818" y="3586179"/>
            <a:ext cx="717641" cy="77713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Orange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251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171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44</a:t>
            </a:r>
          </a:p>
        </p:txBody>
      </p:sp>
      <p:sp>
        <p:nvSpPr>
          <p:cNvPr id="28" name="Oval 27"/>
          <p:cNvSpPr/>
          <p:nvPr/>
        </p:nvSpPr>
        <p:spPr>
          <a:xfrm>
            <a:off x="5996767" y="3085071"/>
            <a:ext cx="488708" cy="488709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046422" y="3574185"/>
            <a:ext cx="718783" cy="77713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Red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227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36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27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12477" y="465043"/>
            <a:ext cx="518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Hero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912477" y="2647500"/>
            <a:ext cx="670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Accent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5006818" y="2932178"/>
            <a:ext cx="1707587" cy="0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057F22AB-B2CF-BB48-865D-6A780E29E559}"/>
              </a:ext>
            </a:extLst>
          </p:cNvPr>
          <p:cNvGrpSpPr/>
          <p:nvPr/>
        </p:nvGrpSpPr>
        <p:grpSpPr>
          <a:xfrm>
            <a:off x="6969877" y="2647500"/>
            <a:ext cx="1185888" cy="1838925"/>
            <a:chOff x="7320238" y="2647500"/>
            <a:chExt cx="1185888" cy="1838925"/>
          </a:xfrm>
        </p:grpSpPr>
        <p:sp>
          <p:nvSpPr>
            <p:cNvPr id="32" name="Oval 31"/>
            <p:cNvSpPr/>
            <p:nvPr/>
          </p:nvSpPr>
          <p:spPr>
            <a:xfrm>
              <a:off x="7563095" y="3085071"/>
              <a:ext cx="488709" cy="488709"/>
            </a:xfrm>
            <a:prstGeom prst="ellipse">
              <a:avLst/>
            </a:prstGeom>
            <a:solidFill>
              <a:srgbClr val="CDEBF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iscoSansTT ExtraLight"/>
                <a:ea typeface="ＭＳ Ｐゴシック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563094" y="3586179"/>
              <a:ext cx="943032" cy="900246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Cisco Blue** </a:t>
              </a:r>
              <a:r>
                <a: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(Tint)</a:t>
              </a:r>
            </a:p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ts val="3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R  180</a:t>
              </a:r>
            </a:p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G  226</a:t>
              </a:r>
            </a:p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B  246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321746" y="2647500"/>
              <a:ext cx="9396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282828"/>
                  </a:solidFill>
                  <a:effectLst/>
                  <a:uLnTx/>
                  <a:uFillTx/>
                  <a:latin typeface="CiscoSansTT ExtraLight"/>
                  <a:ea typeface="ＭＳ Ｐゴシック" charset="0"/>
                </a:rPr>
                <a:t>Exceptions</a:t>
              </a:r>
            </a:p>
          </p:txBody>
        </p:sp>
        <p:cxnSp>
          <p:nvCxnSpPr>
            <p:cNvPr id="38" name="Straight Connector 37"/>
            <p:cNvCxnSpPr>
              <a:cxnSpLocks/>
            </p:cNvCxnSpPr>
            <p:nvPr/>
          </p:nvCxnSpPr>
          <p:spPr>
            <a:xfrm>
              <a:off x="7320238" y="2932178"/>
              <a:ext cx="1113705" cy="0"/>
            </a:xfrm>
            <a:prstGeom prst="line">
              <a:avLst/>
            </a:prstGeom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5006819" y="4592019"/>
            <a:ext cx="4083841" cy="307777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 *used in the default template only for text and charts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** used in the dark template only for charts</a:t>
            </a:r>
            <a:endParaRPr kumimoji="0" lang="en-US" sz="4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ＭＳ Ｐゴシック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E74CDC0-E126-8E4C-B50D-ADB23554C36C}"/>
              </a:ext>
            </a:extLst>
          </p:cNvPr>
          <p:cNvCxnSpPr/>
          <p:nvPr/>
        </p:nvCxnSpPr>
        <p:spPr>
          <a:xfrm>
            <a:off x="5006818" y="737618"/>
            <a:ext cx="1707587" cy="0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517DC9F-7785-2542-ABF0-C1A688AEACC5}"/>
              </a:ext>
            </a:extLst>
          </p:cNvPr>
          <p:cNvSpPr txBox="1"/>
          <p:nvPr/>
        </p:nvSpPr>
        <p:spPr>
          <a:xfrm>
            <a:off x="6969877" y="465043"/>
            <a:ext cx="976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Secondary 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E00D18C-6D1C-AA4D-A8D2-35B62EED336A}"/>
              </a:ext>
            </a:extLst>
          </p:cNvPr>
          <p:cNvCxnSpPr/>
          <p:nvPr/>
        </p:nvCxnSpPr>
        <p:spPr>
          <a:xfrm>
            <a:off x="7064218" y="737618"/>
            <a:ext cx="1707587" cy="0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D9F87A0B-078C-FE43-ABB6-528D84EE40E8}"/>
              </a:ext>
            </a:extLst>
          </p:cNvPr>
          <p:cNvSpPr/>
          <p:nvPr/>
        </p:nvSpPr>
        <p:spPr>
          <a:xfrm>
            <a:off x="7102128" y="900713"/>
            <a:ext cx="717639" cy="717640"/>
          </a:xfrm>
          <a:prstGeom prst="ellipse">
            <a:avLst/>
          </a:prstGeom>
          <a:solidFill>
            <a:schemeClr val="accent3"/>
          </a:solidFill>
          <a:ln w="3175">
            <a:solidFill>
              <a:schemeClr val="tx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CiscoSansTT ExtraLight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053A6B-27F8-AF4D-A6E2-C1A7CFB82B70}"/>
              </a:ext>
            </a:extLst>
          </p:cNvPr>
          <p:cNvSpPr/>
          <p:nvPr/>
        </p:nvSpPr>
        <p:spPr>
          <a:xfrm>
            <a:off x="7123843" y="1638041"/>
            <a:ext cx="930322" cy="777136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Ocean Blue*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R  30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G  68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CiscoSansTT ExtraLight"/>
                <a:ea typeface="ＭＳ Ｐゴシック" charset="0"/>
              </a:rPr>
              <a:t>B  113</a:t>
            </a:r>
          </a:p>
        </p:txBody>
      </p:sp>
    </p:spTree>
    <p:extLst>
      <p:ext uri="{BB962C8B-B14F-4D97-AF65-F5344CB8AC3E}">
        <p14:creationId xmlns:p14="http://schemas.microsoft.com/office/powerpoint/2010/main" val="346375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C27B4A-5073-4A49-9374-0F3BAC60CF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29185" y="2847370"/>
            <a:ext cx="1645316" cy="177035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Only use the themes provided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4883" y="1807950"/>
            <a:ext cx="3840480" cy="100584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>
                <a:latin typeface="+mn-lt"/>
              </a:rPr>
              <a:t>Theme fonts</a:t>
            </a:r>
          </a:p>
          <a:p>
            <a:pPr>
              <a:spcBef>
                <a:spcPts val="600"/>
              </a:spcBef>
            </a:pPr>
            <a:r>
              <a:rPr lang="en-US" sz="1000">
                <a:latin typeface="+mn-lt"/>
              </a:rPr>
              <a:t>PowerPoint provides two theme fonts – for headings and body. </a:t>
            </a:r>
            <a:br>
              <a:rPr lang="en-US" sz="1000">
                <a:latin typeface="+mn-lt"/>
              </a:rPr>
            </a:br>
            <a:r>
              <a:rPr lang="en-US" sz="1000">
                <a:latin typeface="+mn-lt"/>
              </a:rPr>
              <a:t>They are found at the top of the font menu.</a:t>
            </a:r>
          </a:p>
          <a:p>
            <a:pPr>
              <a:spcBef>
                <a:spcPts val="600"/>
              </a:spcBef>
            </a:pPr>
            <a:r>
              <a:rPr lang="en-US" sz="1000">
                <a:latin typeface="+mn-lt"/>
              </a:rPr>
              <a:t>Do not select fonts from the “All Fonts” section of the list.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22414" y="1807950"/>
            <a:ext cx="3864385" cy="98488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>
                <a:latin typeface="+mn-lt"/>
              </a:rPr>
              <a:t>Theme colors</a:t>
            </a:r>
          </a:p>
          <a:p>
            <a:pPr>
              <a:spcBef>
                <a:spcPts val="600"/>
              </a:spcBef>
            </a:pPr>
            <a:r>
              <a:rPr lang="en-US" sz="1000">
                <a:latin typeface="+mn-lt"/>
              </a:rPr>
              <a:t>Our brand colors are included in the theme color section. </a:t>
            </a:r>
            <a:br>
              <a:rPr lang="en-US" sz="1000">
                <a:latin typeface="+mn-lt"/>
              </a:rPr>
            </a:br>
            <a:r>
              <a:rPr lang="en-US" sz="1000">
                <a:latin typeface="+mn-lt"/>
              </a:rPr>
              <a:t>Use only these colors and associated tints/shadows. </a:t>
            </a:r>
          </a:p>
          <a:p>
            <a:pPr>
              <a:spcBef>
                <a:spcPts val="600"/>
              </a:spcBef>
            </a:pPr>
            <a:r>
              <a:rPr lang="en-US" sz="1000">
                <a:latin typeface="+mn-lt"/>
              </a:rPr>
              <a:t>Do not use Standard Colors or create custom colors.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841479" y="3390900"/>
            <a:ext cx="1625402" cy="464820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2515" y="1150974"/>
            <a:ext cx="8210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+mn-lt"/>
              </a:rPr>
              <a:t>Always use the template themes. It ensures consistency and reduces editing time when </a:t>
            </a:r>
            <a:br>
              <a:rPr lang="en-US" sz="1400">
                <a:latin typeface="+mn-lt"/>
              </a:rPr>
            </a:br>
            <a:r>
              <a:rPr lang="en-US" sz="1400">
                <a:latin typeface="+mn-lt"/>
              </a:rPr>
              <a:t>you share content between presentations.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46F33A-9E9D-EF4C-A020-BCA7D7C1FD2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0" y="2847370"/>
            <a:ext cx="2634786" cy="150111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8902DA4-43FB-B943-992E-ABA24F012943}"/>
              </a:ext>
            </a:extLst>
          </p:cNvPr>
          <p:cNvSpPr/>
          <p:nvPr/>
        </p:nvSpPr>
        <p:spPr>
          <a:xfrm>
            <a:off x="559009" y="3291840"/>
            <a:ext cx="2614047" cy="619760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B8CF04-905E-014E-AB2E-77995703AE5F}"/>
              </a:ext>
            </a:extLst>
          </p:cNvPr>
          <p:cNvSpPr/>
          <p:nvPr/>
        </p:nvSpPr>
        <p:spPr>
          <a:xfrm>
            <a:off x="4849099" y="2903220"/>
            <a:ext cx="774461" cy="213360"/>
          </a:xfrm>
          <a:prstGeom prst="rect">
            <a:avLst/>
          </a:prstGeom>
          <a:solidFill>
            <a:schemeClr val="accent1">
              <a:alpha val="2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33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1"/>
          <p:cNvSpPr/>
          <p:nvPr/>
        </p:nvSpPr>
        <p:spPr>
          <a:xfrm>
            <a:off x="5886713" y="784050"/>
            <a:ext cx="2007300" cy="35754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D0F63-C90B-B546-B93C-A8202F388F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This is a sample feature</a:t>
            </a:r>
          </a:p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DA5DFB-E940-1842-92B7-6A5DB12C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Mobile Demo</a:t>
            </a:r>
          </a:p>
        </p:txBody>
      </p:sp>
      <p:sp>
        <p:nvSpPr>
          <p:cNvPr id="272" name="Google Shape;272;p31"/>
          <p:cNvSpPr txBox="1">
            <a:spLocks noGrp="1"/>
          </p:cNvSpPr>
          <p:nvPr>
            <p:ph type="sldNum" idx="4294967295"/>
          </p:nvPr>
        </p:nvSpPr>
        <p:spPr>
          <a:xfrm>
            <a:off x="8594725" y="45974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73" name="Google Shape;273;p31"/>
          <p:cNvGrpSpPr/>
          <p:nvPr/>
        </p:nvGrpSpPr>
        <p:grpSpPr>
          <a:xfrm>
            <a:off x="5827588" y="371834"/>
            <a:ext cx="2119546" cy="4396359"/>
            <a:chOff x="2547150" y="238125"/>
            <a:chExt cx="2525675" cy="5238750"/>
          </a:xfrm>
        </p:grpSpPr>
        <p:sp>
          <p:nvSpPr>
            <p:cNvPr id="274" name="Google Shape;274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437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/>
          <p:nvPr/>
        </p:nvSpPr>
        <p:spPr>
          <a:xfrm>
            <a:off x="5578289" y="851275"/>
            <a:ext cx="2598600" cy="3441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" sz="1000">
                <a:latin typeface="Inter"/>
                <a:sym typeface="Inter"/>
              </a:rPr>
              <a:t>Place your screenshot here</a:t>
            </a:r>
            <a:endParaRPr sz="1000">
              <a:latin typeface="Inter"/>
              <a:sym typeface="Inte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F2B50-BD77-5446-B6A9-6392BD00AE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This is a sample feature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47EBE-F1D6-5445-B608-AE58D3FD3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Tablet Demo</a:t>
            </a:r>
          </a:p>
        </p:txBody>
      </p:sp>
      <p:sp>
        <p:nvSpPr>
          <p:cNvPr id="283" name="Google Shape;283;p32"/>
          <p:cNvSpPr txBox="1">
            <a:spLocks noGrp="1"/>
          </p:cNvSpPr>
          <p:nvPr>
            <p:ph type="sldNum" idx="4294967295"/>
          </p:nvPr>
        </p:nvSpPr>
        <p:spPr>
          <a:xfrm>
            <a:off x="8594725" y="45974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84" name="Google Shape;284;p32"/>
          <p:cNvGrpSpPr/>
          <p:nvPr/>
        </p:nvGrpSpPr>
        <p:grpSpPr>
          <a:xfrm>
            <a:off x="5513591" y="465959"/>
            <a:ext cx="2736410" cy="4222433"/>
            <a:chOff x="2112475" y="238125"/>
            <a:chExt cx="3395050" cy="5238750"/>
          </a:xfrm>
        </p:grpSpPr>
        <p:sp>
          <p:nvSpPr>
            <p:cNvPr id="285" name="Google Shape;285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241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5106646" y="1380913"/>
            <a:ext cx="3532500" cy="22494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" sz="1000">
                <a:latin typeface="Inter"/>
                <a:sym typeface="Inter"/>
              </a:rPr>
              <a:t>Place your screenshot here</a:t>
            </a:r>
            <a:endParaRPr sz="1000">
              <a:latin typeface="Inter"/>
              <a:sym typeface="Inter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3A1EEE-DDF7-DE4E-A174-84235D2F86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This is a sample feature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392229-9DE5-744D-867B-E58C8D4D4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Desktop Demo</a:t>
            </a: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4294967295"/>
          </p:nvPr>
        </p:nvSpPr>
        <p:spPr>
          <a:xfrm>
            <a:off x="8594725" y="45974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29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96" name="Google Shape;296;p33"/>
          <p:cNvGrpSpPr/>
          <p:nvPr/>
        </p:nvGrpSpPr>
        <p:grpSpPr>
          <a:xfrm>
            <a:off x="4601795" y="1241129"/>
            <a:ext cx="4542205" cy="2661224"/>
            <a:chOff x="1177450" y="241631"/>
            <a:chExt cx="6173152" cy="3616776"/>
          </a:xfrm>
        </p:grpSpPr>
        <p:sp>
          <p:nvSpPr>
            <p:cNvPr id="297" name="Google Shape;297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C18">
                <a:alpha val="2179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609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366235A-D213-7140-B4BE-1FB57095A6C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69497" y="3868768"/>
            <a:ext cx="6769504" cy="288131"/>
          </a:xfrm>
          <a:prstGeom prst="rect">
            <a:avLst/>
          </a:prstGeom>
        </p:spPr>
        <p:txBody>
          <a:bodyPr/>
          <a:lstStyle/>
          <a:p>
            <a:r>
              <a:rPr lang="en-US"/>
              <a:t>Speaker 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80A29-5EDA-5548-8F1C-91D34C9B7C4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9497" y="4108765"/>
            <a:ext cx="6769504" cy="288131"/>
          </a:xfrm>
          <a:prstGeom prst="rect">
            <a:avLst/>
          </a:prstGeom>
        </p:spPr>
        <p:txBody>
          <a:bodyPr/>
          <a:lstStyle/>
          <a:p>
            <a:r>
              <a:rPr lang="en-US"/>
              <a:t>Speaker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652EE-B2C7-CA48-82D6-95682C0F624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9497" y="4348762"/>
            <a:ext cx="6769504" cy="288131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C61E24-9578-A048-A8A0-92D77A45E1F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3292" y="3211463"/>
            <a:ext cx="8302625" cy="2990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Subtitle Goes Here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5CD4F3-A2E7-4F46-B9C1-698FB20FA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765" y="2639977"/>
            <a:ext cx="8340152" cy="644730"/>
          </a:xfrm>
        </p:spPr>
        <p:txBody>
          <a:bodyPr/>
          <a:lstStyle/>
          <a:p>
            <a:r>
              <a:rPr lang="en-US"/>
              <a:t>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49992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>
          <a:xfrm>
            <a:off x="419101" y="1657350"/>
            <a:ext cx="3858702" cy="1828800"/>
          </a:xfrm>
        </p:spPr>
        <p:txBody>
          <a:bodyPr/>
          <a:lstStyle/>
          <a:p>
            <a:r>
              <a:rPr lang="en-GB" altLang="en-US">
                <a:ea typeface="ＭＳ Ｐゴシック" pitchFamily="34" charset="-128"/>
                <a:cs typeface="CiscoSans" pitchFamily="34" charset="0"/>
              </a:rPr>
              <a:t>Seven</a:t>
            </a:r>
            <a:r>
              <a:rPr altLang="en-US">
                <a:ea typeface="ＭＳ Ｐゴシック" pitchFamily="34" charset="-128"/>
                <a:cs typeface="CiscoSans" pitchFamily="34" charset="0"/>
              </a:rPr>
              <a:t> tips for better presentations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pPr marL="350838" indent="-293688">
              <a:spcBef>
                <a:spcPts val="1113"/>
              </a:spcBef>
              <a:buClrTx/>
              <a:buFont typeface="Arial" charset="0"/>
              <a:buAutoNum type="arabicPeriod"/>
              <a:defRPr/>
            </a:pPr>
            <a:r>
              <a:rPr sz="1800" spc="-30"/>
              <a:t>Tell a story—make them care</a:t>
            </a:r>
          </a:p>
          <a:p>
            <a:pPr marL="350838" indent="-293688">
              <a:spcBef>
                <a:spcPts val="1113"/>
              </a:spcBef>
              <a:buClrTx/>
              <a:buFont typeface="Arial" charset="0"/>
              <a:buAutoNum type="arabicPeriod"/>
              <a:defRPr/>
            </a:pPr>
            <a:r>
              <a:rPr sz="1800"/>
              <a:t>Start with what’s most important to them</a:t>
            </a:r>
          </a:p>
          <a:p>
            <a:pPr marL="350838" indent="-293688">
              <a:spcBef>
                <a:spcPts val="1113"/>
              </a:spcBef>
              <a:buClrTx/>
              <a:buFont typeface="Arial" charset="0"/>
              <a:buAutoNum type="arabicPeriod"/>
              <a:defRPr/>
            </a:pPr>
            <a:r>
              <a:rPr sz="1800"/>
              <a:t>Keep it simple, and short</a:t>
            </a:r>
          </a:p>
          <a:p>
            <a:pPr marL="350838" indent="-293688">
              <a:spcBef>
                <a:spcPts val="1113"/>
              </a:spcBef>
              <a:buClrTx/>
              <a:buFont typeface="Arial" charset="0"/>
              <a:buAutoNum type="arabicPeriod"/>
              <a:defRPr/>
            </a:pPr>
            <a:r>
              <a:rPr sz="1800"/>
              <a:t>Use more slides with less on them</a:t>
            </a:r>
            <a:r>
              <a:rPr lang="en-GB" sz="1800"/>
              <a:t>,</a:t>
            </a:r>
            <a:r>
              <a:rPr sz="1800"/>
              <a:t> a</a:t>
            </a:r>
            <a:r>
              <a:rPr lang="en-US" sz="1800"/>
              <a:t>nd cut any slides that</a:t>
            </a:r>
            <a:br>
              <a:rPr lang="en-US" sz="1800"/>
            </a:br>
            <a:r>
              <a:rPr lang="en-US" sz="1800"/>
              <a:t>you can</a:t>
            </a:r>
            <a:endParaRPr sz="1800"/>
          </a:p>
          <a:p>
            <a:pPr marL="350838" indent="-293688">
              <a:spcBef>
                <a:spcPts val="1113"/>
              </a:spcBef>
              <a:buClrTx/>
              <a:buFont typeface="Arial" charset="0"/>
              <a:buAutoNum type="arabicPeriod"/>
              <a:defRPr/>
            </a:pPr>
            <a:r>
              <a:rPr sz="1800"/>
              <a:t>Use clear, natural language</a:t>
            </a:r>
          </a:p>
          <a:p>
            <a:pPr marL="346075" indent="-288925">
              <a:spcBef>
                <a:spcPts val="1113"/>
              </a:spcBef>
              <a:buClrTx/>
              <a:buFont typeface="Arial" charset="0"/>
              <a:buAutoNum type="arabicPeriod" startAt="6"/>
              <a:defRPr/>
            </a:pPr>
            <a:r>
              <a:rPr lang="en-US" sz="1800"/>
              <a:t>Make it a conversation and leave time to listen</a:t>
            </a:r>
          </a:p>
          <a:p>
            <a:pPr marL="346075" indent="-288925">
              <a:spcBef>
                <a:spcPts val="1113"/>
              </a:spcBef>
              <a:buClrTx/>
              <a:buFont typeface="Arial" charset="0"/>
              <a:buAutoNum type="arabicPeriod" startAt="6"/>
              <a:defRPr/>
            </a:pPr>
            <a:r>
              <a:rPr lang="en-US" sz="1800"/>
              <a:t>Tell them what to do next—get them to act</a:t>
            </a:r>
          </a:p>
        </p:txBody>
      </p:sp>
    </p:spTree>
    <p:extLst>
      <p:ext uri="{BB962C8B-B14F-4D97-AF65-F5344CB8AC3E}">
        <p14:creationId xmlns:p14="http://schemas.microsoft.com/office/powerpoint/2010/main" val="343010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44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826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92946-7097-F341-8263-0D529B39DB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First topic</a:t>
            </a:r>
          </a:p>
          <a:p>
            <a:r>
              <a:rPr lang="en-US"/>
              <a:t>Second topic</a:t>
            </a:r>
          </a:p>
          <a:p>
            <a:r>
              <a:rPr lang="en-US"/>
              <a:t>Third topic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294480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Use this slide for transitions</a:t>
            </a:r>
          </a:p>
        </p:txBody>
      </p:sp>
    </p:spTree>
    <p:extLst>
      <p:ext uri="{BB962C8B-B14F-4D97-AF65-F5344CB8AC3E}">
        <p14:creationId xmlns:p14="http://schemas.microsoft.com/office/powerpoint/2010/main" val="53048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Use this slide for transitions</a:t>
            </a:r>
          </a:p>
        </p:txBody>
      </p:sp>
    </p:spTree>
    <p:extLst>
      <p:ext uri="{BB962C8B-B14F-4D97-AF65-F5344CB8AC3E}">
        <p14:creationId xmlns:p14="http://schemas.microsoft.com/office/powerpoint/2010/main" val="10575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Use this slide for transitions</a:t>
            </a:r>
          </a:p>
        </p:txBody>
      </p:sp>
    </p:spTree>
    <p:extLst>
      <p:ext uri="{BB962C8B-B14F-4D97-AF65-F5344CB8AC3E}">
        <p14:creationId xmlns:p14="http://schemas.microsoft.com/office/powerpoint/2010/main" val="238486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Paul Rand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“Design is the silent </a:t>
            </a:r>
            <a:br>
              <a:rPr lang="en-US"/>
            </a:br>
            <a:r>
              <a:rPr lang="en-US"/>
              <a:t>ambassador of your brand.”</a:t>
            </a:r>
          </a:p>
        </p:txBody>
      </p:sp>
    </p:spTree>
    <p:extLst>
      <p:ext uri="{BB962C8B-B14F-4D97-AF65-F5344CB8AC3E}">
        <p14:creationId xmlns:p14="http://schemas.microsoft.com/office/powerpoint/2010/main" val="203150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Paul Rand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“Design is the silent </a:t>
            </a:r>
            <a:br>
              <a:rPr lang="en-US"/>
            </a:br>
            <a:r>
              <a:rPr lang="en-US"/>
              <a:t>ambassador of your brand.”</a:t>
            </a:r>
          </a:p>
        </p:txBody>
      </p:sp>
    </p:spTree>
    <p:extLst>
      <p:ext uri="{BB962C8B-B14F-4D97-AF65-F5344CB8AC3E}">
        <p14:creationId xmlns:p14="http://schemas.microsoft.com/office/powerpoint/2010/main" val="163016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SECTOMILLISECCONVERTED" val="1"/>
  <p:tag name="MMPROD_UIDATA" val="&lt;database version=&quot;11.0&quot;&gt;&lt;object type=&quot;1&quot; unique_id=&quot;10001&quot;&gt;&lt;object type=&quot;2&quot; unique_id=&quot;10002&quot;&gt;&lt;object type=&quot;3&quot; unique_id=&quot;184152&quot;&gt;&lt;property id=&quot;20148&quot; value=&quot;5&quot;/&gt;&lt;property id=&quot;20300&quot; value=&quot;Slide 1 - &amp;quot;Please read&amp;quot;&quot;/&gt;&lt;property id=&quot;20307&quot; value=&quot;283&quot;/&gt;&lt;/object&gt;&lt;object type=&quot;3&quot; unique_id=&quot;184153&quot;&gt;&lt;property id=&quot;20148&quot; value=&quot;5&quot;/&gt;&lt;property id=&quot;20300&quot; value=&quot;Slide 5 - &amp;quot;Presentation Title Goes Here&amp;quot;&quot;/&gt;&lt;property id=&quot;20307&quot; value=&quot;257&quot;/&gt;&lt;/object&gt;&lt;object type=&quot;3&quot; unique_id=&quot;184154&quot;&gt;&lt;property id=&quot;20148&quot; value=&quot;5&quot;/&gt;&lt;property id=&quot;20300&quot; value=&quot;Slide 6 - &amp;quot;Use this slide for transitions&amp;quot;&quot;/&gt;&lt;property id=&quot;20307&quot; value=&quot;258&quot;/&gt;&lt;/object&gt;&lt;object type=&quot;3&quot; unique_id=&quot;184155&quot;&gt;&lt;property id=&quot;20148&quot; value=&quot;5&quot;/&gt;&lt;property id=&quot;20300&quot; value=&quot;Slide 7 - &amp;quot;Use this slide for transitions&amp;quot;&quot;/&gt;&lt;property id=&quot;20307&quot; value=&quot;259&quot;/&gt;&lt;/object&gt;&lt;object type=&quot;3&quot; unique_id=&quot;184156&quot;&gt;&lt;property id=&quot;20148&quot; value=&quot;5&quot;/&gt;&lt;property id=&quot;20300&quot; value=&quot;Slide 8 - &amp;quot;“Design is the silent  ambassador of your brand.”&amp;quot;&quot;/&gt;&lt;property id=&quot;20307&quot; value=&quot;260&quot;/&gt;&lt;/object&gt;&lt;object type=&quot;3&quot; unique_id=&quot;184157&quot;&gt;&lt;property id=&quot;20148&quot; value=&quot;5&quot;/&gt;&lt;property id=&quot;20300&quot; value=&quot;Slide 9 - &amp;quot;“Design is the silent  ambassador of your brand.”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3 - &amp;quot;Two-column layout&amp;quot;&quot;/&gt;&lt;property id=&quot;20307&quot; value=&quot;265&quot;/&gt;&lt;/object&gt;&lt;object type=&quot;3&quot; unique_id=&quot;184162&quot;&gt;&lt;property id=&quot;20148&quot; value=&quot;5&quot;/&gt;&lt;property id=&quot;20300&quot; value=&quot;Slide 14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5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16 - &amp;quot;This is a sample headline&amp;quot;&quot;/&gt;&lt;property id=&quot;20307&quot; value=&quot;268&quot;/&gt;&lt;/object&gt;&lt;object type=&quot;3&quot; unique_id=&quot;184165&quot;&gt;&lt;property id=&quot;20148&quot; value=&quot;5&quot;/&gt;&lt;property id=&quot;20300&quot; value=&quot;Slide 17 - &amp;quot;Bar charts&amp;quot;&quot;/&gt;&lt;property id=&quot;20307&quot; value=&quot;269&quot;/&gt;&lt;/object&gt;&lt;object type=&quot;3&quot; unique_id=&quot;184166&quot;&gt;&lt;property id=&quot;20148&quot; value=&quot;5&quot;/&gt;&lt;property id=&quot;20300&quot; value=&quot;Slide 18 - &amp;quot;Line charts&amp;quot;&quot;/&gt;&lt;property id=&quot;20307&quot; value=&quot;270&quot;/&gt;&lt;/object&gt;&lt;object type=&quot;3&quot; unique_id=&quot;184167&quot;&gt;&lt;property id=&quot;20148&quot; value=&quot;5&quot;/&gt;&lt;property id=&quot;20300&quot; value=&quot;Slide 19 - &amp;quot;This is a sample headline&amp;quot;&quot;/&gt;&lt;property id=&quot;20307&quot; value=&quot;271&quot;/&gt;&lt;/object&gt;&lt;object type=&quot;3&quot; unique_id=&quot;184168&quot;&gt;&lt;property id=&quot;20148&quot; value=&quot;5&quot;/&gt;&lt;property id=&quot;20300&quot; value=&quot;Slide 20 - &amp;quot;Slide title&amp;quot;&quot;/&gt;&lt;property id=&quot;20307&quot; value=&quot;272&quot;/&gt;&lt;/object&gt;&lt;object type=&quot;3&quot; unique_id=&quot;184169&quot;&gt;&lt;property id=&quot;20148&quot; value=&quot;5&quot;/&gt;&lt;property id=&quot;20300&quot; value=&quot;Slide 21 - &amp;quot;Use this layout when pairing words with a picture.&amp;quot;&quot;/&gt;&lt;property id=&quot;20307&quot; value=&quot;273&quot;/&gt;&lt;/object&gt;&lt;object type=&quot;3&quot; unique_id=&quot;184170&quot;&gt;&lt;property id=&quot;20148&quot; value=&quot;5&quot;/&gt;&lt;property id=&quot;20300&quot; value=&quot;Slide 22 - &amp;quot;Use this layout when pairing words with a picture.&amp;quot;&quot;/&gt;&lt;property id=&quot;20307&quot; value=&quot;274&quot;/&gt;&lt;/object&gt;&lt;object type=&quot;3&quot; unique_id=&quot;184171&quot;&gt;&lt;property id=&quot;20148&quot; value=&quot;5&quot;/&gt;&lt;property id=&quot;20300&quot; value=&quot;Slide 23&quot;/&gt;&lt;property id=&quot;20307&quot; value=&quot;275&quot;/&gt;&lt;/object&gt;&lt;object type=&quot;3&quot; unique_id=&quot;184172&quot;&gt;&lt;property id=&quot;20148&quot; value=&quot;5&quot;/&gt;&lt;property id=&quot;20300&quot; value=&quot;Slide 24 - &amp;quot;Best practices&amp;quot;&quot;/&gt;&lt;property id=&quot;20307&quot; value=&quot;276&quot;/&gt;&lt;/object&gt;&lt;object type=&quot;3&quot; unique_id=&quot;184173&quot;&gt;&lt;property id=&quot;20148&quot; value=&quot;5&quot;/&gt;&lt;property id=&quot;20300&quot; value=&quot;Slide 25 - &amp;quot;Color palette&amp;quot;&quot;/&gt;&lt;property id=&quot;20307&quot; value=&quot;277&quot;/&gt;&lt;/object&gt;&lt;object type=&quot;3&quot; unique_id=&quot;184174&quot;&gt;&lt;property id=&quot;20148&quot; value=&quot;5&quot;/&gt;&lt;property id=&quot;20300&quot; value=&quot;Slide 26 - &amp;quot;Only use the themes provided&amp;quot;&quot;/&gt;&lt;property id=&quot;20307&quot; value=&quot;278&quot;/&gt;&lt;/object&gt;&lt;object type=&quot;3&quot; unique_id=&quot;184175&quot;&gt;&lt;property id=&quot;20148&quot; value=&quot;5&quot;/&gt;&lt;property id=&quot;20300&quot; value=&quot;Slide 26 - &amp;quot;Color themes&amp;quot;&quot;/&gt;&lt;property id=&quot;20307&quot; value=&quot;279&quot;/&gt;&lt;/object&gt;&lt;object type=&quot;3&quot; unique_id=&quot;184176&quot;&gt;&lt;property id=&quot;20148&quot; value=&quot;5&quot;/&gt;&lt;property id=&quot;20300&quot; value=&quot;Slide 27 - &amp;quot;Seven tips for better presentations&amp;quot;&quot;/&gt;&lt;property id=&quot;20307&quot; value=&quot;280&quot;/&gt;&lt;/object&gt;&lt;object type=&quot;3&quot; unique_id=&quot;184178&quot;&gt;&lt;property id=&quot;20148&quot; value=&quot;5&quot;/&gt;&lt;property id=&quot;20300&quot; value=&quot;Slide 28&quot;/&gt;&lt;property id=&quot;20307&quot; value=&quot;282&quot;/&gt;&lt;/object&gt;&lt;object type=&quot;3&quot; unique_id=&quot;198815&quot;&gt;&lt;property id=&quot;20148&quot; value=&quot;5&quot;/&gt;&lt;property id=&quot;20300&quot; value=&quot;Slide 2 - &amp;quot;Everyone is responsible for security&amp;quot;&quot;/&gt;&lt;property id=&quot;20307&quot; value=&quot;286&quot;/&gt;&lt;/object&gt;&lt;object type=&quot;3&quot; unique_id=&quot;198816&quot;&gt;&lt;property id=&quot;20148&quot; value=&quot;5&quot;/&gt;&lt;property id=&quot;20300&quot; value=&quot;Slide 3 - &amp;quot;Please read&amp;quot;&quot;/&gt;&lt;property id=&quot;20307&quot; value=&quot;287&quot;/&gt;&lt;/object&gt;&lt;object type=&quot;3&quot; unique_id=&quot;198998&quot;&gt;&lt;property id=&quot;20148&quot; value=&quot;5&quot;/&gt;&lt;property id=&quot;20300&quot; value=&quot;Slide 4 - &amp;quot;Color themes&amp;quot;&quot;/&gt;&lt;property id=&quot;20307&quot; value=&quot;288&quot;/&gt;&lt;/object&gt;&lt;/object&gt;&lt;object type=&quot;8&quot; unique_id=&quot;10268&quot;&gt;&lt;/object&gt;&lt;/object&gt;&lt;/database&gt;"/>
</p:tagLst>
</file>

<file path=ppt/theme/theme1.xml><?xml version="1.0" encoding="utf-8"?>
<a:theme xmlns:a="http://schemas.openxmlformats.org/drawingml/2006/main" name="DES Light Theme 2021">
  <a:themeElements>
    <a:clrScheme name="Cisco Light Blue Theme">
      <a:dk1>
        <a:srgbClr val="282828"/>
      </a:dk1>
      <a:lt1>
        <a:srgbClr val="0D274D"/>
      </a:lt1>
      <a:dk2>
        <a:srgbClr val="1E4471"/>
      </a:dk2>
      <a:lt2>
        <a:srgbClr val="FFFFFF"/>
      </a:lt2>
      <a:accent1>
        <a:srgbClr val="00BCEB"/>
      </a:accent1>
      <a:accent2>
        <a:srgbClr val="6EBE4A"/>
      </a:accent2>
      <a:accent3>
        <a:srgbClr val="1E4471"/>
      </a:accent3>
      <a:accent4>
        <a:srgbClr val="9E9EA2"/>
      </a:accent4>
      <a:accent5>
        <a:srgbClr val="FBAB18"/>
      </a:accent5>
      <a:accent6>
        <a:srgbClr val="E3241B"/>
      </a:accent6>
      <a:hlink>
        <a:srgbClr val="00BCEB"/>
      </a:hlink>
      <a:folHlink>
        <a:srgbClr val="1E4471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2AF9C7CA45204DB0AD48EBAC72949F" ma:contentTypeVersion="12" ma:contentTypeDescription="Create a new document." ma:contentTypeScope="" ma:versionID="f74929727f330fd69260bb15ba6bb4a9">
  <xsd:schema xmlns:xsd="http://www.w3.org/2001/XMLSchema" xmlns:xs="http://www.w3.org/2001/XMLSchema" xmlns:p="http://schemas.microsoft.com/office/2006/metadata/properties" xmlns:ns2="46bca39e-3b0c-4483-a693-2ef44df71302" xmlns:ns3="54750378-bcd0-47f1-9db4-8b466f922256" targetNamespace="http://schemas.microsoft.com/office/2006/metadata/properties" ma:root="true" ma:fieldsID="5bb6301dc5dec1b701193bc219ac09b9" ns2:_="" ns3:_="">
    <xsd:import namespace="46bca39e-3b0c-4483-a693-2ef44df71302"/>
    <xsd:import namespace="54750378-bcd0-47f1-9db4-8b466f92225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bca39e-3b0c-4483-a693-2ef44df713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750378-bcd0-47f1-9db4-8b466f922256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F13974A-0C4A-4603-8C92-032CAB6347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3E597C-859D-4A08-ABCC-FF934769C1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bca39e-3b0c-4483-a693-2ef44df71302"/>
    <ds:schemaRef ds:uri="54750378-bcd0-47f1-9db4-8b466f9222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7B868D-4350-42F6-90D6-8950835185B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878</Words>
  <Application>Microsoft Macintosh PowerPoint</Application>
  <PresentationFormat>On-screen Show (16:9)</PresentationFormat>
  <Paragraphs>171</Paragraphs>
  <Slides>32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CiscoSansTT ExtraLight</vt:lpstr>
      <vt:lpstr>CiscoSansTT Light</vt:lpstr>
      <vt:lpstr>CiscoSansTT Medium</vt:lpstr>
      <vt:lpstr>Inter</vt:lpstr>
      <vt:lpstr>Arial</vt:lpstr>
      <vt:lpstr>Calibri</vt:lpstr>
      <vt:lpstr>DES Light Theme 2021</vt:lpstr>
      <vt:lpstr>Please read</vt:lpstr>
      <vt:lpstr>Presentation Title Goes Here</vt:lpstr>
      <vt:lpstr>Presentation Title Goes Here</vt:lpstr>
      <vt:lpstr>Agenda</vt:lpstr>
      <vt:lpstr>Use this slide for transitions</vt:lpstr>
      <vt:lpstr>Use this slide for transitions</vt:lpstr>
      <vt:lpstr>Use this slide for transitions</vt:lpstr>
      <vt:lpstr>“Design is the silent  ambassador of your brand.”</vt:lpstr>
      <vt:lpstr>“Design is the silent  ambassador of your brand.”</vt:lpstr>
      <vt:lpstr>This is a sample headline</vt:lpstr>
      <vt:lpstr>This is a sample headline</vt:lpstr>
      <vt:lpstr>This is a sample headline</vt:lpstr>
      <vt:lpstr>Two-column layout</vt:lpstr>
      <vt:lpstr>This is a sample headline</vt:lpstr>
      <vt:lpstr>This is a sample headline</vt:lpstr>
      <vt:lpstr>This is a sample headline</vt:lpstr>
      <vt:lpstr>Bar charts</vt:lpstr>
      <vt:lpstr>Line charts</vt:lpstr>
      <vt:lpstr>This is a sample headline</vt:lpstr>
      <vt:lpstr>Slide title</vt:lpstr>
      <vt:lpstr>Use this layout when pairing words with a picture.</vt:lpstr>
      <vt:lpstr>Use this layout when pairing words with a picture.</vt:lpstr>
      <vt:lpstr>PowerPoint Presentation</vt:lpstr>
      <vt:lpstr>Best practices</vt:lpstr>
      <vt:lpstr>Color palette</vt:lpstr>
      <vt:lpstr>Only use the themes provided</vt:lpstr>
      <vt:lpstr>Mobile Demo</vt:lpstr>
      <vt:lpstr>Tablet Demo</vt:lpstr>
      <vt:lpstr>Desktop Demo</vt:lpstr>
      <vt:lpstr>Seven tips for better presentations</vt:lpstr>
      <vt:lpstr>PowerPoint Presentation</vt:lpstr>
      <vt:lpstr>PowerPoint Presentation</vt:lpstr>
    </vt:vector>
  </TitlesOfParts>
  <Company>NDS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Pius (spius)</dc:creator>
  <cp:lastModifiedBy>Lijun Jin (lijjin)</cp:lastModifiedBy>
  <cp:revision>2</cp:revision>
  <cp:lastPrinted>2016-04-29T20:31:14Z</cp:lastPrinted>
  <dcterms:created xsi:type="dcterms:W3CDTF">2014-07-09T19:55:36Z</dcterms:created>
  <dcterms:modified xsi:type="dcterms:W3CDTF">2021-09-08T04:08:58Z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0x010100C22AF9C7CA45204DB0AD48EBAC72949F</vt:lpwstr>
  </property>
</Properties>
</file>